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79834" r:id="rId2"/>
    <p:sldId id="2147479830" r:id="rId3"/>
    <p:sldId id="2147479838" r:id="rId4"/>
    <p:sldId id="2147479827" r:id="rId5"/>
    <p:sldId id="214747984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869CC6-44C6-43E6-8993-EDF1BEC58512}" v="1" dt="2026-08-05T06:56:58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wino, Rita" userId="9c08bcc5-5d97-4c1b-9984-26b09eddacfc" providerId="ADAL" clId="{919B90F1-D06D-4CCA-A13C-BEFAB9AF35A8}"/>
    <pc:docChg chg="addSld modSld sldOrd">
      <pc:chgData name="Owino, Rita" userId="9c08bcc5-5d97-4c1b-9984-26b09eddacfc" providerId="ADAL" clId="{919B90F1-D06D-4CCA-A13C-BEFAB9AF35A8}" dt="2026-08-05T07:11:43.563" v="7" actId="20577"/>
      <pc:docMkLst>
        <pc:docMk/>
      </pc:docMkLst>
      <pc:sldChg chg="add ord">
        <pc:chgData name="Owino, Rita" userId="9c08bcc5-5d97-4c1b-9984-26b09eddacfc" providerId="ADAL" clId="{919B90F1-D06D-4CCA-A13C-BEFAB9AF35A8}" dt="2026-08-05T06:57:04.293" v="2"/>
        <pc:sldMkLst>
          <pc:docMk/>
          <pc:sldMk cId="3095518004" sldId="2147479834"/>
        </pc:sldMkLst>
      </pc:sldChg>
      <pc:sldChg chg="modSp mod">
        <pc:chgData name="Owino, Rita" userId="9c08bcc5-5d97-4c1b-9984-26b09eddacfc" providerId="ADAL" clId="{919B90F1-D06D-4CCA-A13C-BEFAB9AF35A8}" dt="2026-08-05T07:11:43.563" v="7" actId="20577"/>
        <pc:sldMkLst>
          <pc:docMk/>
          <pc:sldMk cId="1150405779" sldId="2147479838"/>
        </pc:sldMkLst>
        <pc:spChg chg="mod">
          <ac:chgData name="Owino, Rita" userId="9c08bcc5-5d97-4c1b-9984-26b09eddacfc" providerId="ADAL" clId="{919B90F1-D06D-4CCA-A13C-BEFAB9AF35A8}" dt="2026-08-05T07:11:43.563" v="7" actId="20577"/>
          <ac:spMkLst>
            <pc:docMk/>
            <pc:sldMk cId="1150405779" sldId="2147479838"/>
            <ac:spMk id="41" creationId="{260F31A9-9156-4F75-F2EE-C0017DA8310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terumobct-my.sharepoint.com/personal/sylvain_lacomble_terumobct_com/Documents/Documents/05%20Initiatives/Wakanda/Submission%20to%20Lancet%20Regional%20Health%20Africa/Hopeful%20Lancet%20Global%20Health%20-%20Author%20Lis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4272864023754053"/>
          <c:y val="8.2038212072008052E-2"/>
          <c:w val="0.42141146267674368"/>
          <c:h val="0.8359235758559838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DC62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Sheet1!$H$5:$H$9</c:f>
              <c:strCache>
                <c:ptCount val="5"/>
                <c:pt idx="0">
                  <c:v>Patient &amp; Community Support </c:v>
                </c:pt>
                <c:pt idx="1">
                  <c:v>MoH</c:v>
                </c:pt>
                <c:pt idx="2">
                  <c:v>Clinician &amp; Researcher</c:v>
                </c:pt>
                <c:pt idx="3">
                  <c:v>Blood Services</c:v>
                </c:pt>
                <c:pt idx="4">
                  <c:v>Industry</c:v>
                </c:pt>
              </c:strCache>
            </c:strRef>
          </c:cat>
          <c:val>
            <c:numRef>
              <c:f>Sheet1!$I$5:$I$9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14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13-46E5-9D47-974CBE5F9D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524375744"/>
        <c:axId val="1524381024"/>
      </c:barChart>
      <c:catAx>
        <c:axId val="15243757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4381024"/>
        <c:crosses val="autoZero"/>
        <c:auto val="1"/>
        <c:lblAlgn val="ctr"/>
        <c:lblOffset val="100"/>
        <c:noMultiLvlLbl val="0"/>
      </c:catAx>
      <c:valAx>
        <c:axId val="1524381024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24375744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5692B-58BD-6D97-DF34-4899F26AF8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81F77E-F3B6-F1CD-11E4-46757304F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B1107-A692-90F6-5745-CC8E059F5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C31A9-57D7-71B5-5B82-10EF646F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64D92-3DE2-D0FC-E390-E254FEBF7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3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CA3C2-E3BE-0E20-DC56-F53FF6CB1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25E187-30E7-EEE4-4F2B-08FC76944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30BB3D-D6CD-24CF-B39D-3384C85E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84BD5-44D8-131E-0ACE-F1821BF14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D335B-9327-55C8-833C-E702A6655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6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E59558-ACBD-F626-D6AD-50AFC8B39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7D81-B8FE-C072-C8C3-8D1AA713F8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7D8C5-C8B6-756D-FBBC-574CAF46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90135-9ED9-3171-24B9-23CAC2628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58EF8-35C7-3278-9A13-189BE38C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43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7E4-1555-4C9C-832E-BB005AB87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613B7-E260-18DA-0B02-31B13CFE7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0CBC1-2D25-389E-8022-64C0E264B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B713A-78EE-CBD7-78FA-617D562C1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62CA9-00EA-7852-DB2D-ECD75E393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2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267CE-29B2-C4F3-8E27-5FC1EE845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525E3-80C1-FDB7-E125-837C71248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4C4D5-7CA3-3A20-5E55-D42395F9B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A5BC9-C483-A722-D9CE-7E8A0CFB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5279D-15D1-CB4B-082A-ECB203E66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2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85C4F-4918-38D4-27E8-9B7463126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CC498-F32A-F9D3-6137-49BACA008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50E364-036F-B6C7-E105-76882EF00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79CAE2-4995-3016-2442-33D036648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2C5DA4-4B67-AFE8-1490-11494C4C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2125D-C5B5-CD23-43A6-AC79B9B27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0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FC3E-129C-C6AE-1D34-7FFA7D890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E1C32-6DD8-CB6F-F9C8-9422CFD6BA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393D42-8D4C-E60B-F5D0-94D9F8235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C90A50-02E3-30AC-50C3-BF990515A7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035B68-209F-FEA5-39FD-52BB88634C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352460-6CF4-8567-27E6-FE5B3FC8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9F1CE0-4CB0-1785-618F-92B953ED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8BC525-AFA6-711D-E7BB-A8070C7C7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31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7A460-9E17-B896-2C03-513DB8595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66521-B844-82E8-CC6B-A629FD821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EE5681-B4CD-5AA8-4836-90C278E9F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E01E08-496F-4A31-AD3C-B3D7038B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A50FD1-D9A7-145B-6198-B71747F5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B684C7-3B2D-7907-6B8F-EB395EBC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0D7CE-37E2-6873-55A2-518FF05BC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7179B-19C6-3D6E-9AEE-171EBD9AE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C9EA3-B8D6-1292-280F-E75114288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57920-6167-AAA6-41FA-545391E54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4E0F13-AC24-6466-D350-E7F50FB36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C38C88-8A7C-3365-EBB3-C2869D40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E8B79E-F469-06BD-7655-7A9D428F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01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1D29D-566D-14A4-F614-EA7E01795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2DBA37-564B-A950-FA60-7F02EB912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850D1-7902-D4AC-8921-C9FB6248A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7BD25-48D2-09FB-4FBE-41C45EF02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EECF7-BFFE-2F0C-40D5-89C95082E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1E7EB-DA5F-C7C3-DDD3-658A6FC8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03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554A77-4B3E-65D5-E2FB-1442D43CB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72F83-B3B9-6EB0-AE42-610E2B363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D2649-A7E0-24C5-93EC-32C5B104E7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936788-E716-4A8F-AC9F-F04347C7D193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82998-56EE-059C-4B4F-696A067A2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252B9-92E0-C8E7-1DC0-3388FC8C5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660001-1E9C-4F39-A964-0356693A2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38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chart" Target="../charts/chart1.xml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CCBF836-4B61-1B4F-9347-4C9115D87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2277FC-BB7F-713C-F149-745DD2B6E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3"/>
          <a:stretch>
            <a:fillRect/>
          </a:stretch>
        </p:blipFill>
        <p:spPr>
          <a:xfrm>
            <a:off x="9304382" y="6110497"/>
            <a:ext cx="1089026" cy="3678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524801-E99F-C523-D8DD-13A8FBC92240}"/>
              </a:ext>
            </a:extLst>
          </p:cNvPr>
          <p:cNvSpPr/>
          <p:nvPr/>
        </p:nvSpPr>
        <p:spPr>
          <a:xfrm>
            <a:off x="0" y="114300"/>
            <a:ext cx="289560" cy="822960"/>
          </a:xfrm>
          <a:prstGeom prst="rect">
            <a:avLst/>
          </a:prstGeom>
          <a:solidFill>
            <a:srgbClr val="B9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890E49-F6A0-E37F-F990-325F6080B80E}"/>
              </a:ext>
            </a:extLst>
          </p:cNvPr>
          <p:cNvSpPr txBox="1"/>
          <p:nvPr/>
        </p:nvSpPr>
        <p:spPr>
          <a:xfrm flipH="1">
            <a:off x="411477" y="68818"/>
            <a:ext cx="10980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DARE TO DREAM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71F1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Imara Sickle Cell Framework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1CB4BE-9D5E-3053-E7F3-2261725E1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83" y="6174576"/>
            <a:ext cx="1588310" cy="589640"/>
          </a:xfrm>
          <a:prstGeom prst="rect">
            <a:avLst/>
          </a:prstGeom>
        </p:spPr>
      </p:pic>
      <p:sp>
        <p:nvSpPr>
          <p:cNvPr id="37" name="Arrow: Right 36">
            <a:extLst>
              <a:ext uri="{FF2B5EF4-FFF2-40B4-BE49-F238E27FC236}">
                <a16:creationId xmlns:a16="http://schemas.microsoft.com/office/drawing/2014/main" id="{EC3DEC49-EBDE-BC5F-BC10-14DC04C7B0DE}"/>
              </a:ext>
            </a:extLst>
          </p:cNvPr>
          <p:cNvSpPr/>
          <p:nvPr/>
        </p:nvSpPr>
        <p:spPr>
          <a:xfrm>
            <a:off x="874383" y="4646614"/>
            <a:ext cx="10198808" cy="1358071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FF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B0B4C082-2907-C556-B2B9-FD59AB49D0EA}"/>
              </a:ext>
            </a:extLst>
          </p:cNvPr>
          <p:cNvSpPr/>
          <p:nvPr/>
        </p:nvSpPr>
        <p:spPr>
          <a:xfrm>
            <a:off x="7493201" y="2759912"/>
            <a:ext cx="519138" cy="782053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FF">
              <a:lumMod val="8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A22083FA-7D74-080F-8985-B2B6AB62F906}"/>
              </a:ext>
            </a:extLst>
          </p:cNvPr>
          <p:cNvSpPr/>
          <p:nvPr/>
        </p:nvSpPr>
        <p:spPr>
          <a:xfrm>
            <a:off x="3958368" y="2759913"/>
            <a:ext cx="519138" cy="782053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FFFFFF">
              <a:lumMod val="8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33D33F0-FB13-B01F-47F0-31B842C289A6}"/>
              </a:ext>
            </a:extLst>
          </p:cNvPr>
          <p:cNvSpPr/>
          <p:nvPr/>
        </p:nvSpPr>
        <p:spPr>
          <a:xfrm>
            <a:off x="874383" y="1278832"/>
            <a:ext cx="3136817" cy="589380"/>
          </a:xfrm>
          <a:prstGeom prst="roundRect">
            <a:avLst>
              <a:gd name="adj" fmla="val 0"/>
            </a:avLst>
          </a:prstGeom>
          <a:solidFill>
            <a:srgbClr val="B92A35"/>
          </a:solidFill>
          <a:ln w="12700" cap="flat" cmpd="sng" algn="ctr">
            <a:solidFill>
              <a:srgbClr val="471F1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4D267FC-925C-C44E-2E24-690F7405AC2E}"/>
              </a:ext>
            </a:extLst>
          </p:cNvPr>
          <p:cNvSpPr txBox="1"/>
          <p:nvPr/>
        </p:nvSpPr>
        <p:spPr>
          <a:xfrm>
            <a:off x="1276228" y="1333999"/>
            <a:ext cx="2816510" cy="492443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League Spartan" charset="0"/>
                <a:cs typeface="Poppins" pitchFamily="2" charset="77"/>
              </a:rPr>
              <a:t>Primary Interventions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Leveraging Community Engagement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League Spartan" charset="0"/>
              <a:cs typeface="Poppins" pitchFamily="2" charset="77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C3B3810-CD60-4F02-7361-BD010D062FD2}"/>
              </a:ext>
            </a:extLst>
          </p:cNvPr>
          <p:cNvSpPr/>
          <p:nvPr/>
        </p:nvSpPr>
        <p:spPr>
          <a:xfrm>
            <a:off x="874381" y="1869139"/>
            <a:ext cx="3136817" cy="268490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 cap="flat" cmpd="sng" algn="ctr">
            <a:solidFill>
              <a:srgbClr val="471F1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A0B3A1B-745E-2F81-D725-8B41C0786C03}"/>
              </a:ext>
            </a:extLst>
          </p:cNvPr>
          <p:cNvGrpSpPr/>
          <p:nvPr/>
        </p:nvGrpSpPr>
        <p:grpSpPr>
          <a:xfrm>
            <a:off x="989629" y="1438497"/>
            <a:ext cx="227679" cy="228289"/>
            <a:chOff x="-473914" y="2455493"/>
            <a:chExt cx="227679" cy="228289"/>
          </a:xfrm>
          <a:solidFill>
            <a:schemeClr val="bg1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A605C51-8E24-7075-45CC-056FE1BA4B31}"/>
                </a:ext>
              </a:extLst>
            </p:cNvPr>
            <p:cNvSpPr/>
            <p:nvPr/>
          </p:nvSpPr>
          <p:spPr>
            <a:xfrm>
              <a:off x="-366983" y="2455493"/>
              <a:ext cx="14900" cy="54297"/>
            </a:xfrm>
            <a:custGeom>
              <a:avLst/>
              <a:gdLst>
                <a:gd name="connsiteX0" fmla="*/ 0 w 14900"/>
                <a:gd name="connsiteY0" fmla="*/ 0 h 54297"/>
                <a:gd name="connsiteX1" fmla="*/ 14901 w 14900"/>
                <a:gd name="connsiteY1" fmla="*/ 0 h 54297"/>
                <a:gd name="connsiteX2" fmla="*/ 14901 w 14900"/>
                <a:gd name="connsiteY2" fmla="*/ 54298 h 54297"/>
                <a:gd name="connsiteX3" fmla="*/ 0 w 14900"/>
                <a:gd name="connsiteY3" fmla="*/ 54298 h 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00" h="54297">
                  <a:moveTo>
                    <a:pt x="0" y="0"/>
                  </a:moveTo>
                  <a:lnTo>
                    <a:pt x="14901" y="0"/>
                  </a:lnTo>
                  <a:lnTo>
                    <a:pt x="14901" y="54298"/>
                  </a:lnTo>
                  <a:lnTo>
                    <a:pt x="0" y="5429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FF2A251-ABC7-16CA-CAB1-288E7A1DC515}"/>
                </a:ext>
              </a:extLst>
            </p:cNvPr>
            <p:cNvSpPr/>
            <p:nvPr/>
          </p:nvSpPr>
          <p:spPr>
            <a:xfrm>
              <a:off x="-386675" y="2475185"/>
              <a:ext cx="54297" cy="14900"/>
            </a:xfrm>
            <a:custGeom>
              <a:avLst/>
              <a:gdLst>
                <a:gd name="connsiteX0" fmla="*/ 0 w 54297"/>
                <a:gd name="connsiteY0" fmla="*/ 0 h 14900"/>
                <a:gd name="connsiteX1" fmla="*/ 54298 w 54297"/>
                <a:gd name="connsiteY1" fmla="*/ 0 h 14900"/>
                <a:gd name="connsiteX2" fmla="*/ 54298 w 54297"/>
                <a:gd name="connsiteY2" fmla="*/ 14901 h 14900"/>
                <a:gd name="connsiteX3" fmla="*/ 0 w 54297"/>
                <a:gd name="connsiteY3" fmla="*/ 14901 h 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7" h="14900">
                  <a:moveTo>
                    <a:pt x="0" y="0"/>
                  </a:moveTo>
                  <a:lnTo>
                    <a:pt x="54298" y="0"/>
                  </a:lnTo>
                  <a:lnTo>
                    <a:pt x="54298" y="14901"/>
                  </a:lnTo>
                  <a:lnTo>
                    <a:pt x="0" y="14901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C51F9C7-24BB-AB47-723F-B0A34B4E13B6}"/>
                </a:ext>
              </a:extLst>
            </p:cNvPr>
            <p:cNvSpPr/>
            <p:nvPr/>
          </p:nvSpPr>
          <p:spPr>
            <a:xfrm>
              <a:off x="-322497" y="2474860"/>
              <a:ext cx="76262" cy="208921"/>
            </a:xfrm>
            <a:custGeom>
              <a:avLst/>
              <a:gdLst>
                <a:gd name="connsiteX0" fmla="*/ 80428 w 76262"/>
                <a:gd name="connsiteY0" fmla="*/ 205659 h 208921"/>
                <a:gd name="connsiteX1" fmla="*/ 80428 w 76262"/>
                <a:gd name="connsiteY1" fmla="*/ 57139 h 208921"/>
                <a:gd name="connsiteX2" fmla="*/ 18497 w 76262"/>
                <a:gd name="connsiteY2" fmla="*/ -3263 h 208921"/>
                <a:gd name="connsiteX3" fmla="*/ 4165 w 76262"/>
                <a:gd name="connsiteY3" fmla="*/ -3263 h 208921"/>
                <a:gd name="connsiteX4" fmla="*/ 4165 w 76262"/>
                <a:gd name="connsiteY4" fmla="*/ 13776 h 208921"/>
                <a:gd name="connsiteX5" fmla="*/ 8997 w 76262"/>
                <a:gd name="connsiteY5" fmla="*/ 13776 h 208921"/>
                <a:gd name="connsiteX6" fmla="*/ 59992 w 76262"/>
                <a:gd name="connsiteY6" fmla="*/ 70104 h 208921"/>
                <a:gd name="connsiteX7" fmla="*/ 59992 w 76262"/>
                <a:gd name="connsiteY7" fmla="*/ 205659 h 20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62" h="208921">
                  <a:moveTo>
                    <a:pt x="80428" y="205659"/>
                  </a:moveTo>
                  <a:lnTo>
                    <a:pt x="80428" y="57139"/>
                  </a:lnTo>
                  <a:cubicBezTo>
                    <a:pt x="80428" y="23778"/>
                    <a:pt x="52697" y="-3263"/>
                    <a:pt x="18497" y="-3263"/>
                  </a:cubicBezTo>
                  <a:lnTo>
                    <a:pt x="4165" y="-3263"/>
                  </a:lnTo>
                  <a:lnTo>
                    <a:pt x="4165" y="13776"/>
                  </a:lnTo>
                  <a:lnTo>
                    <a:pt x="8997" y="13776"/>
                  </a:lnTo>
                  <a:cubicBezTo>
                    <a:pt x="37161" y="13776"/>
                    <a:pt x="59992" y="39004"/>
                    <a:pt x="59992" y="70104"/>
                  </a:cubicBezTo>
                  <a:lnTo>
                    <a:pt x="59992" y="205659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2302BAA-3EFA-0912-7A0F-2D8A6A2CB92C}"/>
                </a:ext>
              </a:extLst>
            </p:cNvPr>
            <p:cNvSpPr/>
            <p:nvPr/>
          </p:nvSpPr>
          <p:spPr>
            <a:xfrm>
              <a:off x="-473914" y="2474860"/>
              <a:ext cx="76263" cy="208921"/>
            </a:xfrm>
            <a:custGeom>
              <a:avLst/>
              <a:gdLst>
                <a:gd name="connsiteX0" fmla="*/ 4165 w 76263"/>
                <a:gd name="connsiteY0" fmla="*/ 205659 h 208921"/>
                <a:gd name="connsiteX1" fmla="*/ 4165 w 76263"/>
                <a:gd name="connsiteY1" fmla="*/ 57139 h 208921"/>
                <a:gd name="connsiteX2" fmla="*/ 66082 w 76263"/>
                <a:gd name="connsiteY2" fmla="*/ -3263 h 208921"/>
                <a:gd name="connsiteX3" fmla="*/ 80428 w 76263"/>
                <a:gd name="connsiteY3" fmla="*/ -3263 h 208921"/>
                <a:gd name="connsiteX4" fmla="*/ 80428 w 76263"/>
                <a:gd name="connsiteY4" fmla="*/ 13776 h 208921"/>
                <a:gd name="connsiteX5" fmla="*/ 75597 w 76263"/>
                <a:gd name="connsiteY5" fmla="*/ 13776 h 208921"/>
                <a:gd name="connsiteX6" fmla="*/ 24601 w 76263"/>
                <a:gd name="connsiteY6" fmla="*/ 70104 h 208921"/>
                <a:gd name="connsiteX7" fmla="*/ 24601 w 76263"/>
                <a:gd name="connsiteY7" fmla="*/ 205659 h 20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63" h="208921">
                  <a:moveTo>
                    <a:pt x="4165" y="205659"/>
                  </a:moveTo>
                  <a:lnTo>
                    <a:pt x="4165" y="57139"/>
                  </a:lnTo>
                  <a:cubicBezTo>
                    <a:pt x="4165" y="23778"/>
                    <a:pt x="31882" y="-3263"/>
                    <a:pt x="66082" y="-3263"/>
                  </a:cubicBezTo>
                  <a:lnTo>
                    <a:pt x="80428" y="-3263"/>
                  </a:lnTo>
                  <a:lnTo>
                    <a:pt x="80428" y="13776"/>
                  </a:lnTo>
                  <a:lnTo>
                    <a:pt x="75597" y="13776"/>
                  </a:lnTo>
                  <a:cubicBezTo>
                    <a:pt x="47433" y="13776"/>
                    <a:pt x="24601" y="39004"/>
                    <a:pt x="24601" y="70104"/>
                  </a:cubicBezTo>
                  <a:lnTo>
                    <a:pt x="24601" y="205659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A9C22B3-55CB-96CD-77C9-160192BF1223}"/>
                </a:ext>
              </a:extLst>
            </p:cNvPr>
            <p:cNvSpPr/>
            <p:nvPr/>
          </p:nvSpPr>
          <p:spPr>
            <a:xfrm>
              <a:off x="-427263" y="2561246"/>
              <a:ext cx="55732" cy="119639"/>
            </a:xfrm>
            <a:custGeom>
              <a:avLst/>
              <a:gdLst>
                <a:gd name="connsiteX0" fmla="*/ 59898 w 55732"/>
                <a:gd name="connsiteY0" fmla="*/ 98783 h 119639"/>
                <a:gd name="connsiteX1" fmla="*/ 51777 w 55732"/>
                <a:gd name="connsiteY1" fmla="*/ 116377 h 119639"/>
                <a:gd name="connsiteX2" fmla="*/ 12353 w 55732"/>
                <a:gd name="connsiteY2" fmla="*/ 116377 h 119639"/>
                <a:gd name="connsiteX3" fmla="*/ 4165 w 55732"/>
                <a:gd name="connsiteY3" fmla="*/ 98783 h 119639"/>
                <a:gd name="connsiteX4" fmla="*/ 4165 w 55732"/>
                <a:gd name="connsiteY4" fmla="*/ 14331 h 119639"/>
                <a:gd name="connsiteX5" fmla="*/ 12353 w 55732"/>
                <a:gd name="connsiteY5" fmla="*/ -3263 h 119639"/>
                <a:gd name="connsiteX6" fmla="*/ 51777 w 55732"/>
                <a:gd name="connsiteY6" fmla="*/ -3263 h 119639"/>
                <a:gd name="connsiteX7" fmla="*/ 59898 w 55732"/>
                <a:gd name="connsiteY7" fmla="*/ 14331 h 11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732" h="119639">
                  <a:moveTo>
                    <a:pt x="59898" y="98783"/>
                  </a:moveTo>
                  <a:cubicBezTo>
                    <a:pt x="59898" y="108486"/>
                    <a:pt x="56230" y="116377"/>
                    <a:pt x="51777" y="116377"/>
                  </a:cubicBezTo>
                  <a:lnTo>
                    <a:pt x="12353" y="116377"/>
                  </a:lnTo>
                  <a:cubicBezTo>
                    <a:pt x="7833" y="116377"/>
                    <a:pt x="4165" y="108527"/>
                    <a:pt x="4165" y="98783"/>
                  </a:cubicBezTo>
                  <a:lnTo>
                    <a:pt x="4165" y="14331"/>
                  </a:lnTo>
                  <a:cubicBezTo>
                    <a:pt x="4165" y="4641"/>
                    <a:pt x="7833" y="-3263"/>
                    <a:pt x="12353" y="-3263"/>
                  </a:cubicBezTo>
                  <a:lnTo>
                    <a:pt x="51777" y="-3263"/>
                  </a:lnTo>
                  <a:cubicBezTo>
                    <a:pt x="56298" y="-3263"/>
                    <a:pt x="59898" y="4601"/>
                    <a:pt x="59898" y="14331"/>
                  </a:cubicBez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0905C05-D35B-580E-0CC9-9C8EFB39D1BE}"/>
                </a:ext>
              </a:extLst>
            </p:cNvPr>
            <p:cNvSpPr/>
            <p:nvPr/>
          </p:nvSpPr>
          <p:spPr>
            <a:xfrm>
              <a:off x="-473914" y="2665214"/>
              <a:ext cx="227679" cy="18568"/>
            </a:xfrm>
            <a:custGeom>
              <a:avLst/>
              <a:gdLst>
                <a:gd name="connsiteX0" fmla="*/ 0 w 227679"/>
                <a:gd name="connsiteY0" fmla="*/ 0 h 18568"/>
                <a:gd name="connsiteX1" fmla="*/ 227680 w 227679"/>
                <a:gd name="connsiteY1" fmla="*/ 0 h 18568"/>
                <a:gd name="connsiteX2" fmla="*/ 227680 w 227679"/>
                <a:gd name="connsiteY2" fmla="*/ 18568 h 18568"/>
                <a:gd name="connsiteX3" fmla="*/ 0 w 227679"/>
                <a:gd name="connsiteY3" fmla="*/ 18568 h 1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679" h="18568">
                  <a:moveTo>
                    <a:pt x="0" y="0"/>
                  </a:moveTo>
                  <a:lnTo>
                    <a:pt x="227680" y="0"/>
                  </a:lnTo>
                  <a:lnTo>
                    <a:pt x="227680" y="18568"/>
                  </a:lnTo>
                  <a:lnTo>
                    <a:pt x="0" y="1856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AAD2615-DDA9-8F9A-95A4-08EDB1A02FF6}"/>
                </a:ext>
              </a:extLst>
            </p:cNvPr>
            <p:cNvSpPr/>
            <p:nvPr/>
          </p:nvSpPr>
          <p:spPr>
            <a:xfrm>
              <a:off x="-334434" y="2529483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E53F513-D229-DF3B-7CAC-44597D6C6DDB}"/>
              </a:ext>
            </a:extLst>
          </p:cNvPr>
          <p:cNvSpPr/>
          <p:nvPr/>
        </p:nvSpPr>
        <p:spPr>
          <a:xfrm>
            <a:off x="4386108" y="1272573"/>
            <a:ext cx="3136817" cy="2088109"/>
          </a:xfrm>
          <a:prstGeom prst="roundRect">
            <a:avLst>
              <a:gd name="adj" fmla="val 0"/>
            </a:avLst>
          </a:prstGeom>
          <a:solidFill>
            <a:srgbClr val="B92A35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1D3C451-27C4-05B3-8F5F-8BBCD222DFEA}"/>
              </a:ext>
            </a:extLst>
          </p:cNvPr>
          <p:cNvSpPr/>
          <p:nvPr/>
        </p:nvSpPr>
        <p:spPr>
          <a:xfrm>
            <a:off x="4386106" y="1875295"/>
            <a:ext cx="3136817" cy="2673823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E2F1A9C-9737-38EE-B7F1-4A0D1474855E}"/>
              </a:ext>
            </a:extLst>
          </p:cNvPr>
          <p:cNvSpPr/>
          <p:nvPr/>
        </p:nvSpPr>
        <p:spPr>
          <a:xfrm>
            <a:off x="7921554" y="1273275"/>
            <a:ext cx="3136817" cy="2088109"/>
          </a:xfrm>
          <a:prstGeom prst="roundRect">
            <a:avLst>
              <a:gd name="adj" fmla="val 0"/>
            </a:avLst>
          </a:prstGeom>
          <a:solidFill>
            <a:srgbClr val="B92A35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AD8FA96C-4FAD-4F01-2530-A2B27F53245A}"/>
              </a:ext>
            </a:extLst>
          </p:cNvPr>
          <p:cNvSpPr/>
          <p:nvPr/>
        </p:nvSpPr>
        <p:spPr>
          <a:xfrm>
            <a:off x="7921552" y="1868211"/>
            <a:ext cx="3136817" cy="269783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FBA96A0-3ED2-224B-6652-15F56A8B812A}"/>
              </a:ext>
            </a:extLst>
          </p:cNvPr>
          <p:cNvGrpSpPr/>
          <p:nvPr/>
        </p:nvGrpSpPr>
        <p:grpSpPr>
          <a:xfrm>
            <a:off x="8023330" y="1375811"/>
            <a:ext cx="419508" cy="381925"/>
            <a:chOff x="6858773" y="1160349"/>
            <a:chExt cx="419508" cy="381925"/>
          </a:xfrm>
          <a:solidFill>
            <a:schemeClr val="bg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72796AF-F510-3F4F-68EE-F8A69AEC3289}"/>
                </a:ext>
              </a:extLst>
            </p:cNvPr>
            <p:cNvSpPr/>
            <p:nvPr/>
          </p:nvSpPr>
          <p:spPr>
            <a:xfrm>
              <a:off x="6858773" y="1187160"/>
              <a:ext cx="80864" cy="355114"/>
            </a:xfrm>
            <a:custGeom>
              <a:avLst/>
              <a:gdLst>
                <a:gd name="connsiteX0" fmla="*/ 83466 w 80864"/>
                <a:gd name="connsiteY0" fmla="*/ -3186 h 355114"/>
                <a:gd name="connsiteX1" fmla="*/ 64518 w 80864"/>
                <a:gd name="connsiteY1" fmla="*/ -3186 h 355114"/>
                <a:gd name="connsiteX2" fmla="*/ 2601 w 80864"/>
                <a:gd name="connsiteY2" fmla="*/ 57229 h 355114"/>
                <a:gd name="connsiteX3" fmla="*/ 2601 w 80864"/>
                <a:gd name="connsiteY3" fmla="*/ 351928 h 355114"/>
                <a:gd name="connsiteX4" fmla="*/ 23037 w 80864"/>
                <a:gd name="connsiteY4" fmla="*/ 351928 h 355114"/>
                <a:gd name="connsiteX5" fmla="*/ 23037 w 80864"/>
                <a:gd name="connsiteY5" fmla="*/ 70181 h 355114"/>
                <a:gd name="connsiteX6" fmla="*/ 74033 w 80864"/>
                <a:gd name="connsiteY6" fmla="*/ 13866 h 355114"/>
                <a:gd name="connsiteX7" fmla="*/ 83425 w 80864"/>
                <a:gd name="connsiteY7" fmla="*/ 13866 h 355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864" h="355114">
                  <a:moveTo>
                    <a:pt x="83466" y="-3186"/>
                  </a:moveTo>
                  <a:lnTo>
                    <a:pt x="64518" y="-3186"/>
                  </a:lnTo>
                  <a:cubicBezTo>
                    <a:pt x="30332" y="-3186"/>
                    <a:pt x="2601" y="23881"/>
                    <a:pt x="2601" y="57229"/>
                  </a:cubicBezTo>
                  <a:lnTo>
                    <a:pt x="2601" y="351928"/>
                  </a:lnTo>
                  <a:lnTo>
                    <a:pt x="23037" y="351928"/>
                  </a:lnTo>
                  <a:lnTo>
                    <a:pt x="23037" y="70181"/>
                  </a:lnTo>
                  <a:cubicBezTo>
                    <a:pt x="23037" y="39053"/>
                    <a:pt x="45869" y="13866"/>
                    <a:pt x="74033" y="13866"/>
                  </a:cubicBezTo>
                  <a:lnTo>
                    <a:pt x="83425" y="13866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90684F3-9B4F-25C4-5F37-2A4F4FC3A418}"/>
                </a:ext>
              </a:extLst>
            </p:cNvPr>
            <p:cNvSpPr/>
            <p:nvPr/>
          </p:nvSpPr>
          <p:spPr>
            <a:xfrm>
              <a:off x="7007604" y="1187160"/>
              <a:ext cx="82786" cy="355114"/>
            </a:xfrm>
            <a:custGeom>
              <a:avLst/>
              <a:gdLst>
                <a:gd name="connsiteX0" fmla="*/ 85388 w 82786"/>
                <a:gd name="connsiteY0" fmla="*/ 351928 h 355114"/>
                <a:gd name="connsiteX1" fmla="*/ 85388 w 82786"/>
                <a:gd name="connsiteY1" fmla="*/ 57229 h 355114"/>
                <a:gd name="connsiteX2" fmla="*/ 23457 w 82786"/>
                <a:gd name="connsiteY2" fmla="*/ -3186 h 355114"/>
                <a:gd name="connsiteX3" fmla="*/ 2601 w 82786"/>
                <a:gd name="connsiteY3" fmla="*/ -3186 h 355114"/>
                <a:gd name="connsiteX4" fmla="*/ 2601 w 82786"/>
                <a:gd name="connsiteY4" fmla="*/ 13866 h 355114"/>
                <a:gd name="connsiteX5" fmla="*/ 13916 w 82786"/>
                <a:gd name="connsiteY5" fmla="*/ 13866 h 355114"/>
                <a:gd name="connsiteX6" fmla="*/ 64911 w 82786"/>
                <a:gd name="connsiteY6" fmla="*/ 70181 h 355114"/>
                <a:gd name="connsiteX7" fmla="*/ 64911 w 82786"/>
                <a:gd name="connsiteY7" fmla="*/ 351928 h 355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786" h="355114">
                  <a:moveTo>
                    <a:pt x="85388" y="351928"/>
                  </a:moveTo>
                  <a:lnTo>
                    <a:pt x="85388" y="57229"/>
                  </a:lnTo>
                  <a:cubicBezTo>
                    <a:pt x="85388" y="23868"/>
                    <a:pt x="57657" y="-3186"/>
                    <a:pt x="23457" y="-3186"/>
                  </a:cubicBezTo>
                  <a:lnTo>
                    <a:pt x="2601" y="-3186"/>
                  </a:lnTo>
                  <a:lnTo>
                    <a:pt x="2601" y="13866"/>
                  </a:lnTo>
                  <a:lnTo>
                    <a:pt x="13916" y="13866"/>
                  </a:lnTo>
                  <a:cubicBezTo>
                    <a:pt x="42079" y="13866"/>
                    <a:pt x="64911" y="39080"/>
                    <a:pt x="64911" y="70181"/>
                  </a:cubicBezTo>
                  <a:lnTo>
                    <a:pt x="64911" y="351928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3480312-17B4-97CF-24C7-1B363839071E}"/>
                </a:ext>
              </a:extLst>
            </p:cNvPr>
            <p:cNvSpPr/>
            <p:nvPr/>
          </p:nvSpPr>
          <p:spPr>
            <a:xfrm>
              <a:off x="6937215" y="1466525"/>
              <a:ext cx="78577" cy="72812"/>
            </a:xfrm>
            <a:custGeom>
              <a:avLst/>
              <a:gdLst>
                <a:gd name="connsiteX0" fmla="*/ 81179 w 78577"/>
                <a:gd name="connsiteY0" fmla="*/ 58934 h 72812"/>
                <a:gd name="connsiteX1" fmla="*/ 69634 w 78577"/>
                <a:gd name="connsiteY1" fmla="*/ 69626 h 72812"/>
                <a:gd name="connsiteX2" fmla="*/ 14146 w 78577"/>
                <a:gd name="connsiteY2" fmla="*/ 69626 h 72812"/>
                <a:gd name="connsiteX3" fmla="*/ 2601 w 78577"/>
                <a:gd name="connsiteY3" fmla="*/ 58934 h 72812"/>
                <a:gd name="connsiteX4" fmla="*/ 2601 w 78577"/>
                <a:gd name="connsiteY4" fmla="*/ 7505 h 72812"/>
                <a:gd name="connsiteX5" fmla="*/ 14146 w 78577"/>
                <a:gd name="connsiteY5" fmla="*/ -3186 h 72812"/>
                <a:gd name="connsiteX6" fmla="*/ 69634 w 78577"/>
                <a:gd name="connsiteY6" fmla="*/ -3186 h 72812"/>
                <a:gd name="connsiteX7" fmla="*/ 81179 w 78577"/>
                <a:gd name="connsiteY7" fmla="*/ 7505 h 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77" h="72812">
                  <a:moveTo>
                    <a:pt x="81179" y="58934"/>
                  </a:moveTo>
                  <a:cubicBezTo>
                    <a:pt x="81179" y="64835"/>
                    <a:pt x="76009" y="69626"/>
                    <a:pt x="69634" y="69626"/>
                  </a:cubicBezTo>
                  <a:lnTo>
                    <a:pt x="14146" y="69626"/>
                  </a:lnTo>
                  <a:cubicBezTo>
                    <a:pt x="7771" y="69626"/>
                    <a:pt x="2601" y="64835"/>
                    <a:pt x="2601" y="58934"/>
                  </a:cubicBezTo>
                  <a:lnTo>
                    <a:pt x="2601" y="7505"/>
                  </a:lnTo>
                  <a:cubicBezTo>
                    <a:pt x="2601" y="1605"/>
                    <a:pt x="7771" y="-3186"/>
                    <a:pt x="14146" y="-3186"/>
                  </a:cubicBezTo>
                  <a:lnTo>
                    <a:pt x="69634" y="-3186"/>
                  </a:lnTo>
                  <a:cubicBezTo>
                    <a:pt x="76009" y="-3186"/>
                    <a:pt x="81179" y="1605"/>
                    <a:pt x="81179" y="7505"/>
                  </a:cubicBez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65C5556-204E-DBEE-4FBF-256FC5E4F8DE}"/>
                </a:ext>
              </a:extLst>
            </p:cNvPr>
            <p:cNvSpPr/>
            <p:nvPr/>
          </p:nvSpPr>
          <p:spPr>
            <a:xfrm>
              <a:off x="6858813" y="1523705"/>
              <a:ext cx="231577" cy="18568"/>
            </a:xfrm>
            <a:custGeom>
              <a:avLst/>
              <a:gdLst>
                <a:gd name="connsiteX0" fmla="*/ 0 w 231577"/>
                <a:gd name="connsiteY0" fmla="*/ 0 h 18568"/>
                <a:gd name="connsiteX1" fmla="*/ 231577 w 231577"/>
                <a:gd name="connsiteY1" fmla="*/ 0 h 18568"/>
                <a:gd name="connsiteX2" fmla="*/ 231577 w 231577"/>
                <a:gd name="connsiteY2" fmla="*/ 18568 h 18568"/>
                <a:gd name="connsiteX3" fmla="*/ 0 w 231577"/>
                <a:gd name="connsiteY3" fmla="*/ 18568 h 1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77" h="18568">
                  <a:moveTo>
                    <a:pt x="0" y="0"/>
                  </a:moveTo>
                  <a:lnTo>
                    <a:pt x="231577" y="0"/>
                  </a:lnTo>
                  <a:lnTo>
                    <a:pt x="231577" y="18568"/>
                  </a:lnTo>
                  <a:lnTo>
                    <a:pt x="0" y="1856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D4EADA8-3D3F-0E68-5BED-93058DA507BD}"/>
                </a:ext>
              </a:extLst>
            </p:cNvPr>
            <p:cNvSpPr/>
            <p:nvPr/>
          </p:nvSpPr>
          <p:spPr>
            <a:xfrm>
              <a:off x="6918321" y="1259741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FD2CCD1-0161-AAA2-0D78-E430CAD433CB}"/>
                </a:ext>
              </a:extLst>
            </p:cNvPr>
            <p:cNvSpPr/>
            <p:nvPr/>
          </p:nvSpPr>
          <p:spPr>
            <a:xfrm>
              <a:off x="6995261" y="1259741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B1ECE91-F465-789B-F057-F797A810DB5E}"/>
                </a:ext>
              </a:extLst>
            </p:cNvPr>
            <p:cNvSpPr/>
            <p:nvPr/>
          </p:nvSpPr>
          <p:spPr>
            <a:xfrm>
              <a:off x="6917496" y="1322809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CD22EDB-FF9C-8DD7-348B-1A1635914999}"/>
                </a:ext>
              </a:extLst>
            </p:cNvPr>
            <p:cNvSpPr/>
            <p:nvPr/>
          </p:nvSpPr>
          <p:spPr>
            <a:xfrm>
              <a:off x="6994436" y="1322809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2748B46-AF7A-3C86-C25E-CABADD1E5CDA}"/>
                </a:ext>
              </a:extLst>
            </p:cNvPr>
            <p:cNvSpPr/>
            <p:nvPr/>
          </p:nvSpPr>
          <p:spPr>
            <a:xfrm>
              <a:off x="6917496" y="1388787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3A4D3B4-812A-9152-A192-1596B406171A}"/>
                </a:ext>
              </a:extLst>
            </p:cNvPr>
            <p:cNvSpPr/>
            <p:nvPr/>
          </p:nvSpPr>
          <p:spPr>
            <a:xfrm>
              <a:off x="6994436" y="1388787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F40FD65-B609-32F1-26D4-AB1BD5722740}"/>
                </a:ext>
              </a:extLst>
            </p:cNvPr>
            <p:cNvSpPr/>
            <p:nvPr/>
          </p:nvSpPr>
          <p:spPr>
            <a:xfrm>
              <a:off x="6966881" y="1160349"/>
              <a:ext cx="14900" cy="54297"/>
            </a:xfrm>
            <a:custGeom>
              <a:avLst/>
              <a:gdLst>
                <a:gd name="connsiteX0" fmla="*/ 0 w 14900"/>
                <a:gd name="connsiteY0" fmla="*/ 0 h 54297"/>
                <a:gd name="connsiteX1" fmla="*/ 14901 w 14900"/>
                <a:gd name="connsiteY1" fmla="*/ 0 h 54297"/>
                <a:gd name="connsiteX2" fmla="*/ 14901 w 14900"/>
                <a:gd name="connsiteY2" fmla="*/ 54298 h 54297"/>
                <a:gd name="connsiteX3" fmla="*/ 0 w 14900"/>
                <a:gd name="connsiteY3" fmla="*/ 54298 h 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00" h="54297">
                  <a:moveTo>
                    <a:pt x="0" y="0"/>
                  </a:moveTo>
                  <a:lnTo>
                    <a:pt x="14901" y="0"/>
                  </a:lnTo>
                  <a:lnTo>
                    <a:pt x="14901" y="54298"/>
                  </a:lnTo>
                  <a:lnTo>
                    <a:pt x="0" y="5429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2740292-EADF-CA75-FB01-BC12986B7A1F}"/>
                </a:ext>
              </a:extLst>
            </p:cNvPr>
            <p:cNvSpPr/>
            <p:nvPr/>
          </p:nvSpPr>
          <p:spPr>
            <a:xfrm>
              <a:off x="6947176" y="1180054"/>
              <a:ext cx="54297" cy="14900"/>
            </a:xfrm>
            <a:custGeom>
              <a:avLst/>
              <a:gdLst>
                <a:gd name="connsiteX0" fmla="*/ 0 w 54297"/>
                <a:gd name="connsiteY0" fmla="*/ 0 h 14900"/>
                <a:gd name="connsiteX1" fmla="*/ 54298 w 54297"/>
                <a:gd name="connsiteY1" fmla="*/ 0 h 14900"/>
                <a:gd name="connsiteX2" fmla="*/ 54298 w 54297"/>
                <a:gd name="connsiteY2" fmla="*/ 14901 h 14900"/>
                <a:gd name="connsiteX3" fmla="*/ 0 w 54297"/>
                <a:gd name="connsiteY3" fmla="*/ 14901 h 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7" h="14900">
                  <a:moveTo>
                    <a:pt x="0" y="0"/>
                  </a:moveTo>
                  <a:lnTo>
                    <a:pt x="54298" y="0"/>
                  </a:lnTo>
                  <a:lnTo>
                    <a:pt x="54298" y="14901"/>
                  </a:lnTo>
                  <a:lnTo>
                    <a:pt x="0" y="14901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E5CDCFF-E8B6-9EF8-7009-F28F9124E193}"/>
                </a:ext>
              </a:extLst>
            </p:cNvPr>
            <p:cNvSpPr/>
            <p:nvPr/>
          </p:nvSpPr>
          <p:spPr>
            <a:xfrm>
              <a:off x="7157478" y="1246952"/>
              <a:ext cx="14900" cy="54297"/>
            </a:xfrm>
            <a:custGeom>
              <a:avLst/>
              <a:gdLst>
                <a:gd name="connsiteX0" fmla="*/ 0 w 14900"/>
                <a:gd name="connsiteY0" fmla="*/ 0 h 54297"/>
                <a:gd name="connsiteX1" fmla="*/ 14901 w 14900"/>
                <a:gd name="connsiteY1" fmla="*/ 0 h 54297"/>
                <a:gd name="connsiteX2" fmla="*/ 14901 w 14900"/>
                <a:gd name="connsiteY2" fmla="*/ 54298 h 54297"/>
                <a:gd name="connsiteX3" fmla="*/ 0 w 14900"/>
                <a:gd name="connsiteY3" fmla="*/ 54298 h 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00" h="54297">
                  <a:moveTo>
                    <a:pt x="0" y="0"/>
                  </a:moveTo>
                  <a:lnTo>
                    <a:pt x="14901" y="0"/>
                  </a:lnTo>
                  <a:lnTo>
                    <a:pt x="14901" y="54298"/>
                  </a:lnTo>
                  <a:lnTo>
                    <a:pt x="0" y="5429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BCDA4DA-C2BE-DDAC-EB3E-41878DC3EC35}"/>
                </a:ext>
              </a:extLst>
            </p:cNvPr>
            <p:cNvSpPr/>
            <p:nvPr/>
          </p:nvSpPr>
          <p:spPr>
            <a:xfrm>
              <a:off x="7137786" y="1266657"/>
              <a:ext cx="54297" cy="14900"/>
            </a:xfrm>
            <a:custGeom>
              <a:avLst/>
              <a:gdLst>
                <a:gd name="connsiteX0" fmla="*/ 0 w 54297"/>
                <a:gd name="connsiteY0" fmla="*/ 0 h 14900"/>
                <a:gd name="connsiteX1" fmla="*/ 54298 w 54297"/>
                <a:gd name="connsiteY1" fmla="*/ 0 h 14900"/>
                <a:gd name="connsiteX2" fmla="*/ 54298 w 54297"/>
                <a:gd name="connsiteY2" fmla="*/ 14901 h 14900"/>
                <a:gd name="connsiteX3" fmla="*/ 0 w 54297"/>
                <a:gd name="connsiteY3" fmla="*/ 14901 h 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7" h="14900">
                  <a:moveTo>
                    <a:pt x="0" y="0"/>
                  </a:moveTo>
                  <a:lnTo>
                    <a:pt x="54298" y="0"/>
                  </a:lnTo>
                  <a:lnTo>
                    <a:pt x="54298" y="14901"/>
                  </a:lnTo>
                  <a:lnTo>
                    <a:pt x="0" y="14901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5690F13-B4D6-07B7-F8A7-D8247496E727}"/>
                </a:ext>
              </a:extLst>
            </p:cNvPr>
            <p:cNvSpPr/>
            <p:nvPr/>
          </p:nvSpPr>
          <p:spPr>
            <a:xfrm>
              <a:off x="7202018" y="1275143"/>
              <a:ext cx="76263" cy="267130"/>
            </a:xfrm>
            <a:custGeom>
              <a:avLst/>
              <a:gdLst>
                <a:gd name="connsiteX0" fmla="*/ 78864 w 76263"/>
                <a:gd name="connsiteY0" fmla="*/ 263944 h 267130"/>
                <a:gd name="connsiteX1" fmla="*/ 78864 w 76263"/>
                <a:gd name="connsiteY1" fmla="*/ 57229 h 267130"/>
                <a:gd name="connsiteX2" fmla="*/ 16934 w 76263"/>
                <a:gd name="connsiteY2" fmla="*/ -3186 h 267130"/>
                <a:gd name="connsiteX3" fmla="*/ 2601 w 76263"/>
                <a:gd name="connsiteY3" fmla="*/ -3186 h 267130"/>
                <a:gd name="connsiteX4" fmla="*/ 2601 w 76263"/>
                <a:gd name="connsiteY4" fmla="*/ 13866 h 267130"/>
                <a:gd name="connsiteX5" fmla="*/ 7433 w 76263"/>
                <a:gd name="connsiteY5" fmla="*/ 13866 h 267130"/>
                <a:gd name="connsiteX6" fmla="*/ 58428 w 76263"/>
                <a:gd name="connsiteY6" fmla="*/ 70181 h 267130"/>
                <a:gd name="connsiteX7" fmla="*/ 58428 w 76263"/>
                <a:gd name="connsiteY7" fmla="*/ 263944 h 267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63" h="267130">
                  <a:moveTo>
                    <a:pt x="78864" y="263944"/>
                  </a:moveTo>
                  <a:lnTo>
                    <a:pt x="78864" y="57229"/>
                  </a:lnTo>
                  <a:cubicBezTo>
                    <a:pt x="78864" y="23868"/>
                    <a:pt x="51134" y="-3186"/>
                    <a:pt x="16934" y="-3186"/>
                  </a:cubicBezTo>
                  <a:lnTo>
                    <a:pt x="2601" y="-3186"/>
                  </a:lnTo>
                  <a:lnTo>
                    <a:pt x="2601" y="13866"/>
                  </a:lnTo>
                  <a:lnTo>
                    <a:pt x="7433" y="13866"/>
                  </a:lnTo>
                  <a:cubicBezTo>
                    <a:pt x="35597" y="13866"/>
                    <a:pt x="58428" y="39080"/>
                    <a:pt x="58428" y="70181"/>
                  </a:cubicBezTo>
                  <a:lnTo>
                    <a:pt x="58428" y="263944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BA35E560-2B29-7D93-90DE-27860633189C}"/>
                </a:ext>
              </a:extLst>
            </p:cNvPr>
            <p:cNvSpPr/>
            <p:nvPr/>
          </p:nvSpPr>
          <p:spPr>
            <a:xfrm>
              <a:off x="7125051" y="1466525"/>
              <a:ext cx="78577" cy="72812"/>
            </a:xfrm>
            <a:custGeom>
              <a:avLst/>
              <a:gdLst>
                <a:gd name="connsiteX0" fmla="*/ 81179 w 78577"/>
                <a:gd name="connsiteY0" fmla="*/ 58934 h 72812"/>
                <a:gd name="connsiteX1" fmla="*/ 69634 w 78577"/>
                <a:gd name="connsiteY1" fmla="*/ 69626 h 72812"/>
                <a:gd name="connsiteX2" fmla="*/ 14146 w 78577"/>
                <a:gd name="connsiteY2" fmla="*/ 69626 h 72812"/>
                <a:gd name="connsiteX3" fmla="*/ 2601 w 78577"/>
                <a:gd name="connsiteY3" fmla="*/ 58934 h 72812"/>
                <a:gd name="connsiteX4" fmla="*/ 2601 w 78577"/>
                <a:gd name="connsiteY4" fmla="*/ 7505 h 72812"/>
                <a:gd name="connsiteX5" fmla="*/ 14146 w 78577"/>
                <a:gd name="connsiteY5" fmla="*/ -3186 h 72812"/>
                <a:gd name="connsiteX6" fmla="*/ 69634 w 78577"/>
                <a:gd name="connsiteY6" fmla="*/ -3186 h 72812"/>
                <a:gd name="connsiteX7" fmla="*/ 81179 w 78577"/>
                <a:gd name="connsiteY7" fmla="*/ 7505 h 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77" h="72812">
                  <a:moveTo>
                    <a:pt x="81179" y="58934"/>
                  </a:moveTo>
                  <a:cubicBezTo>
                    <a:pt x="81179" y="64835"/>
                    <a:pt x="76009" y="69626"/>
                    <a:pt x="69634" y="69626"/>
                  </a:cubicBezTo>
                  <a:lnTo>
                    <a:pt x="14146" y="69626"/>
                  </a:lnTo>
                  <a:cubicBezTo>
                    <a:pt x="7771" y="69626"/>
                    <a:pt x="2601" y="64835"/>
                    <a:pt x="2601" y="58934"/>
                  </a:cubicBezTo>
                  <a:lnTo>
                    <a:pt x="2601" y="7505"/>
                  </a:lnTo>
                  <a:cubicBezTo>
                    <a:pt x="2601" y="1605"/>
                    <a:pt x="7771" y="-3186"/>
                    <a:pt x="14146" y="-3186"/>
                  </a:cubicBezTo>
                  <a:lnTo>
                    <a:pt x="69634" y="-3186"/>
                  </a:lnTo>
                  <a:cubicBezTo>
                    <a:pt x="76009" y="-3186"/>
                    <a:pt x="81179" y="1605"/>
                    <a:pt x="81179" y="7505"/>
                  </a:cubicBez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F390C8A-8AE4-D2BF-C623-95478DDC3CA1}"/>
                </a:ext>
              </a:extLst>
            </p:cNvPr>
            <p:cNvSpPr/>
            <p:nvPr/>
          </p:nvSpPr>
          <p:spPr>
            <a:xfrm>
              <a:off x="7105332" y="1523705"/>
              <a:ext cx="172894" cy="18568"/>
            </a:xfrm>
            <a:custGeom>
              <a:avLst/>
              <a:gdLst>
                <a:gd name="connsiteX0" fmla="*/ 0 w 172894"/>
                <a:gd name="connsiteY0" fmla="*/ 0 h 18568"/>
                <a:gd name="connsiteX1" fmla="*/ 172895 w 172894"/>
                <a:gd name="connsiteY1" fmla="*/ 0 h 18568"/>
                <a:gd name="connsiteX2" fmla="*/ 172895 w 172894"/>
                <a:gd name="connsiteY2" fmla="*/ 18568 h 18568"/>
                <a:gd name="connsiteX3" fmla="*/ 0 w 172894"/>
                <a:gd name="connsiteY3" fmla="*/ 18568 h 1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894" h="18568">
                  <a:moveTo>
                    <a:pt x="0" y="0"/>
                  </a:moveTo>
                  <a:lnTo>
                    <a:pt x="172895" y="0"/>
                  </a:lnTo>
                  <a:lnTo>
                    <a:pt x="172895" y="18568"/>
                  </a:lnTo>
                  <a:lnTo>
                    <a:pt x="0" y="1856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00BA630-C216-7B20-8306-D9A4C09F7E11}"/>
                </a:ext>
              </a:extLst>
            </p:cNvPr>
            <p:cNvSpPr/>
            <p:nvPr/>
          </p:nvSpPr>
          <p:spPr>
            <a:xfrm>
              <a:off x="7106158" y="1318397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5B04BA9-A747-BFF6-6026-3459EEAE394F}"/>
                </a:ext>
              </a:extLst>
            </p:cNvPr>
            <p:cNvSpPr/>
            <p:nvPr/>
          </p:nvSpPr>
          <p:spPr>
            <a:xfrm>
              <a:off x="7183097" y="1318397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FF0DE3D-EB84-E67A-E10C-053B8C29870C}"/>
                </a:ext>
              </a:extLst>
            </p:cNvPr>
            <p:cNvSpPr/>
            <p:nvPr/>
          </p:nvSpPr>
          <p:spPr>
            <a:xfrm>
              <a:off x="7105332" y="1381465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1064067-BB5C-6B71-8FFE-D31C42DD20EB}"/>
                </a:ext>
              </a:extLst>
            </p:cNvPr>
            <p:cNvSpPr/>
            <p:nvPr/>
          </p:nvSpPr>
          <p:spPr>
            <a:xfrm>
              <a:off x="7182272" y="1381465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C20FE38-50D4-0A79-8B6B-4727154AFDEB}"/>
              </a:ext>
            </a:extLst>
          </p:cNvPr>
          <p:cNvGrpSpPr/>
          <p:nvPr/>
        </p:nvGrpSpPr>
        <p:grpSpPr>
          <a:xfrm>
            <a:off x="4525701" y="1405638"/>
            <a:ext cx="227692" cy="295322"/>
            <a:chOff x="3192371" y="1172934"/>
            <a:chExt cx="227692" cy="295322"/>
          </a:xfrm>
          <a:solidFill>
            <a:schemeClr val="bg1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2163796-37C1-9389-D1CC-D3E17F8591E9}"/>
                </a:ext>
              </a:extLst>
            </p:cNvPr>
            <p:cNvSpPr/>
            <p:nvPr/>
          </p:nvSpPr>
          <p:spPr>
            <a:xfrm>
              <a:off x="3299315" y="1172934"/>
              <a:ext cx="14900" cy="54297"/>
            </a:xfrm>
            <a:custGeom>
              <a:avLst/>
              <a:gdLst>
                <a:gd name="connsiteX0" fmla="*/ 0 w 14900"/>
                <a:gd name="connsiteY0" fmla="*/ 0 h 54297"/>
                <a:gd name="connsiteX1" fmla="*/ 14901 w 14900"/>
                <a:gd name="connsiteY1" fmla="*/ 0 h 54297"/>
                <a:gd name="connsiteX2" fmla="*/ 14901 w 14900"/>
                <a:gd name="connsiteY2" fmla="*/ 54298 h 54297"/>
                <a:gd name="connsiteX3" fmla="*/ 0 w 14900"/>
                <a:gd name="connsiteY3" fmla="*/ 54298 h 5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00" h="54297">
                  <a:moveTo>
                    <a:pt x="0" y="0"/>
                  </a:moveTo>
                  <a:lnTo>
                    <a:pt x="14901" y="0"/>
                  </a:lnTo>
                  <a:lnTo>
                    <a:pt x="14901" y="54298"/>
                  </a:lnTo>
                  <a:lnTo>
                    <a:pt x="0" y="5429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6D16A42-7166-CDFD-7ED8-09EA31ED4896}"/>
                </a:ext>
              </a:extLst>
            </p:cNvPr>
            <p:cNvSpPr/>
            <p:nvPr/>
          </p:nvSpPr>
          <p:spPr>
            <a:xfrm>
              <a:off x="3279623" y="1192639"/>
              <a:ext cx="54297" cy="14900"/>
            </a:xfrm>
            <a:custGeom>
              <a:avLst/>
              <a:gdLst>
                <a:gd name="connsiteX0" fmla="*/ 0 w 54297"/>
                <a:gd name="connsiteY0" fmla="*/ 0 h 14900"/>
                <a:gd name="connsiteX1" fmla="*/ 54298 w 54297"/>
                <a:gd name="connsiteY1" fmla="*/ 0 h 14900"/>
                <a:gd name="connsiteX2" fmla="*/ 54298 w 54297"/>
                <a:gd name="connsiteY2" fmla="*/ 14901 h 14900"/>
                <a:gd name="connsiteX3" fmla="*/ 0 w 54297"/>
                <a:gd name="connsiteY3" fmla="*/ 14901 h 1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297" h="14900">
                  <a:moveTo>
                    <a:pt x="0" y="0"/>
                  </a:moveTo>
                  <a:lnTo>
                    <a:pt x="54298" y="0"/>
                  </a:lnTo>
                  <a:lnTo>
                    <a:pt x="54298" y="14901"/>
                  </a:lnTo>
                  <a:lnTo>
                    <a:pt x="0" y="14901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ADDC9BC-3F85-838D-2CF8-457F38F5E55E}"/>
                </a:ext>
              </a:extLst>
            </p:cNvPr>
            <p:cNvSpPr/>
            <p:nvPr/>
          </p:nvSpPr>
          <p:spPr>
            <a:xfrm>
              <a:off x="3343868" y="1201125"/>
              <a:ext cx="76195" cy="267130"/>
            </a:xfrm>
            <a:custGeom>
              <a:avLst/>
              <a:gdLst>
                <a:gd name="connsiteX0" fmla="*/ 79679 w 76195"/>
                <a:gd name="connsiteY0" fmla="*/ 263863 h 267130"/>
                <a:gd name="connsiteX1" fmla="*/ 79679 w 76195"/>
                <a:gd name="connsiteY1" fmla="*/ 57147 h 267130"/>
                <a:gd name="connsiteX2" fmla="*/ 17748 w 76195"/>
                <a:gd name="connsiteY2" fmla="*/ -3268 h 267130"/>
                <a:gd name="connsiteX3" fmla="*/ 3484 w 76195"/>
                <a:gd name="connsiteY3" fmla="*/ -3268 h 267130"/>
                <a:gd name="connsiteX4" fmla="*/ 3484 w 76195"/>
                <a:gd name="connsiteY4" fmla="*/ 13785 h 267130"/>
                <a:gd name="connsiteX5" fmla="*/ 8315 w 76195"/>
                <a:gd name="connsiteY5" fmla="*/ 13785 h 267130"/>
                <a:gd name="connsiteX6" fmla="*/ 59311 w 76195"/>
                <a:gd name="connsiteY6" fmla="*/ 70099 h 267130"/>
                <a:gd name="connsiteX7" fmla="*/ 59311 w 76195"/>
                <a:gd name="connsiteY7" fmla="*/ 263863 h 267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195" h="267130">
                  <a:moveTo>
                    <a:pt x="79679" y="263863"/>
                  </a:moveTo>
                  <a:lnTo>
                    <a:pt x="79679" y="57147"/>
                  </a:lnTo>
                  <a:cubicBezTo>
                    <a:pt x="79679" y="23786"/>
                    <a:pt x="51949" y="-3268"/>
                    <a:pt x="17748" y="-3268"/>
                  </a:cubicBezTo>
                  <a:lnTo>
                    <a:pt x="3484" y="-3268"/>
                  </a:lnTo>
                  <a:lnTo>
                    <a:pt x="3484" y="13785"/>
                  </a:lnTo>
                  <a:lnTo>
                    <a:pt x="8315" y="13785"/>
                  </a:lnTo>
                  <a:cubicBezTo>
                    <a:pt x="36479" y="13785"/>
                    <a:pt x="59311" y="38998"/>
                    <a:pt x="59311" y="70099"/>
                  </a:cubicBezTo>
                  <a:lnTo>
                    <a:pt x="59311" y="263863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FD1E93E-C751-76DA-7C3E-708D1344FC43}"/>
                </a:ext>
              </a:extLst>
            </p:cNvPr>
            <p:cNvSpPr/>
            <p:nvPr/>
          </p:nvSpPr>
          <p:spPr>
            <a:xfrm>
              <a:off x="3192371" y="1201125"/>
              <a:ext cx="76276" cy="267130"/>
            </a:xfrm>
            <a:custGeom>
              <a:avLst/>
              <a:gdLst>
                <a:gd name="connsiteX0" fmla="*/ 3484 w 76276"/>
                <a:gd name="connsiteY0" fmla="*/ 263863 h 267130"/>
                <a:gd name="connsiteX1" fmla="*/ 3484 w 76276"/>
                <a:gd name="connsiteY1" fmla="*/ 57147 h 267130"/>
                <a:gd name="connsiteX2" fmla="*/ 65415 w 76276"/>
                <a:gd name="connsiteY2" fmla="*/ -3268 h 267130"/>
                <a:gd name="connsiteX3" fmla="*/ 79760 w 76276"/>
                <a:gd name="connsiteY3" fmla="*/ -3268 h 267130"/>
                <a:gd name="connsiteX4" fmla="*/ 79760 w 76276"/>
                <a:gd name="connsiteY4" fmla="*/ 13785 h 267130"/>
                <a:gd name="connsiteX5" fmla="*/ 74929 w 76276"/>
                <a:gd name="connsiteY5" fmla="*/ 13785 h 267130"/>
                <a:gd name="connsiteX6" fmla="*/ 23933 w 76276"/>
                <a:gd name="connsiteY6" fmla="*/ 70099 h 267130"/>
                <a:gd name="connsiteX7" fmla="*/ 23933 w 76276"/>
                <a:gd name="connsiteY7" fmla="*/ 263863 h 267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76" h="267130">
                  <a:moveTo>
                    <a:pt x="3484" y="263863"/>
                  </a:moveTo>
                  <a:lnTo>
                    <a:pt x="3484" y="57147"/>
                  </a:lnTo>
                  <a:cubicBezTo>
                    <a:pt x="3484" y="23786"/>
                    <a:pt x="31215" y="-3268"/>
                    <a:pt x="65415" y="-3268"/>
                  </a:cubicBezTo>
                  <a:lnTo>
                    <a:pt x="79760" y="-3268"/>
                  </a:lnTo>
                  <a:lnTo>
                    <a:pt x="79760" y="13785"/>
                  </a:lnTo>
                  <a:lnTo>
                    <a:pt x="74929" y="13785"/>
                  </a:lnTo>
                  <a:cubicBezTo>
                    <a:pt x="46765" y="13785"/>
                    <a:pt x="23933" y="38998"/>
                    <a:pt x="23933" y="70099"/>
                  </a:cubicBezTo>
                  <a:lnTo>
                    <a:pt x="23933" y="263863"/>
                  </a:lnTo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ED8E503-57B9-AE0C-BE3B-6908208B8115}"/>
                </a:ext>
              </a:extLst>
            </p:cNvPr>
            <p:cNvSpPr/>
            <p:nvPr/>
          </p:nvSpPr>
          <p:spPr>
            <a:xfrm>
              <a:off x="3266888" y="1392507"/>
              <a:ext cx="78577" cy="72812"/>
            </a:xfrm>
            <a:custGeom>
              <a:avLst/>
              <a:gdLst>
                <a:gd name="connsiteX0" fmla="*/ 82061 w 78577"/>
                <a:gd name="connsiteY0" fmla="*/ 58852 h 72812"/>
                <a:gd name="connsiteX1" fmla="*/ 70517 w 78577"/>
                <a:gd name="connsiteY1" fmla="*/ 69544 h 72812"/>
                <a:gd name="connsiteX2" fmla="*/ 15028 w 78577"/>
                <a:gd name="connsiteY2" fmla="*/ 69544 h 72812"/>
                <a:gd name="connsiteX3" fmla="*/ 3484 w 78577"/>
                <a:gd name="connsiteY3" fmla="*/ 58852 h 72812"/>
                <a:gd name="connsiteX4" fmla="*/ 3484 w 78577"/>
                <a:gd name="connsiteY4" fmla="*/ 7423 h 72812"/>
                <a:gd name="connsiteX5" fmla="*/ 15028 w 78577"/>
                <a:gd name="connsiteY5" fmla="*/ -3268 h 72812"/>
                <a:gd name="connsiteX6" fmla="*/ 70517 w 78577"/>
                <a:gd name="connsiteY6" fmla="*/ -3268 h 72812"/>
                <a:gd name="connsiteX7" fmla="*/ 82061 w 78577"/>
                <a:gd name="connsiteY7" fmla="*/ 7423 h 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577" h="72812">
                  <a:moveTo>
                    <a:pt x="82061" y="58852"/>
                  </a:moveTo>
                  <a:cubicBezTo>
                    <a:pt x="82061" y="64753"/>
                    <a:pt x="76891" y="69544"/>
                    <a:pt x="70517" y="69544"/>
                  </a:cubicBezTo>
                  <a:lnTo>
                    <a:pt x="15028" y="69544"/>
                  </a:lnTo>
                  <a:cubicBezTo>
                    <a:pt x="8667" y="69544"/>
                    <a:pt x="3484" y="64753"/>
                    <a:pt x="3484" y="58852"/>
                  </a:cubicBezTo>
                  <a:lnTo>
                    <a:pt x="3484" y="7423"/>
                  </a:lnTo>
                  <a:cubicBezTo>
                    <a:pt x="3484" y="1523"/>
                    <a:pt x="8667" y="-3268"/>
                    <a:pt x="15028" y="-3268"/>
                  </a:cubicBezTo>
                  <a:lnTo>
                    <a:pt x="70517" y="-3268"/>
                  </a:lnTo>
                  <a:cubicBezTo>
                    <a:pt x="76891" y="-3268"/>
                    <a:pt x="82061" y="1523"/>
                    <a:pt x="82061" y="7423"/>
                  </a:cubicBez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2087E04-B24D-7F06-4C4B-1C68456D0C51}"/>
                </a:ext>
              </a:extLst>
            </p:cNvPr>
            <p:cNvSpPr/>
            <p:nvPr/>
          </p:nvSpPr>
          <p:spPr>
            <a:xfrm>
              <a:off x="3192384" y="1449688"/>
              <a:ext cx="227679" cy="18568"/>
            </a:xfrm>
            <a:custGeom>
              <a:avLst/>
              <a:gdLst>
                <a:gd name="connsiteX0" fmla="*/ 0 w 227679"/>
                <a:gd name="connsiteY0" fmla="*/ 0 h 18568"/>
                <a:gd name="connsiteX1" fmla="*/ 227680 w 227679"/>
                <a:gd name="connsiteY1" fmla="*/ 0 h 18568"/>
                <a:gd name="connsiteX2" fmla="*/ 227680 w 227679"/>
                <a:gd name="connsiteY2" fmla="*/ 18568 h 18568"/>
                <a:gd name="connsiteX3" fmla="*/ 0 w 227679"/>
                <a:gd name="connsiteY3" fmla="*/ 18568 h 18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679" h="18568">
                  <a:moveTo>
                    <a:pt x="0" y="0"/>
                  </a:moveTo>
                  <a:lnTo>
                    <a:pt x="227680" y="0"/>
                  </a:lnTo>
                  <a:lnTo>
                    <a:pt x="227680" y="18568"/>
                  </a:lnTo>
                  <a:lnTo>
                    <a:pt x="0" y="18568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0827B64-792C-5762-BF25-705F068555B3}"/>
                </a:ext>
              </a:extLst>
            </p:cNvPr>
            <p:cNvSpPr/>
            <p:nvPr/>
          </p:nvSpPr>
          <p:spPr>
            <a:xfrm>
              <a:off x="3248008" y="1244379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DF98EF2-54B8-6C7F-BDF2-F81571B8C90D}"/>
                </a:ext>
              </a:extLst>
            </p:cNvPr>
            <p:cNvSpPr/>
            <p:nvPr/>
          </p:nvSpPr>
          <p:spPr>
            <a:xfrm>
              <a:off x="3324948" y="1244379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D06DC2A-77DC-82B2-68B8-201374D13DF0}"/>
                </a:ext>
              </a:extLst>
            </p:cNvPr>
            <p:cNvSpPr/>
            <p:nvPr/>
          </p:nvSpPr>
          <p:spPr>
            <a:xfrm>
              <a:off x="3247169" y="1307433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965D72E-0298-F246-0069-688AA98A51D9}"/>
                </a:ext>
              </a:extLst>
            </p:cNvPr>
            <p:cNvSpPr/>
            <p:nvPr/>
          </p:nvSpPr>
          <p:spPr>
            <a:xfrm>
              <a:off x="3324109" y="1307433"/>
              <a:ext cx="41061" cy="44972"/>
            </a:xfrm>
            <a:custGeom>
              <a:avLst/>
              <a:gdLst>
                <a:gd name="connsiteX0" fmla="*/ 0 w 41061"/>
                <a:gd name="connsiteY0" fmla="*/ 0 h 44972"/>
                <a:gd name="connsiteX1" fmla="*/ 41062 w 41061"/>
                <a:gd name="connsiteY1" fmla="*/ 0 h 44972"/>
                <a:gd name="connsiteX2" fmla="*/ 41062 w 41061"/>
                <a:gd name="connsiteY2" fmla="*/ 44973 h 44972"/>
                <a:gd name="connsiteX3" fmla="*/ 0 w 41061"/>
                <a:gd name="connsiteY3" fmla="*/ 44973 h 4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61" h="44972">
                  <a:moveTo>
                    <a:pt x="0" y="0"/>
                  </a:moveTo>
                  <a:lnTo>
                    <a:pt x="41062" y="0"/>
                  </a:lnTo>
                  <a:lnTo>
                    <a:pt x="41062" y="44973"/>
                  </a:lnTo>
                  <a:lnTo>
                    <a:pt x="0" y="44973"/>
                  </a:lnTo>
                  <a:close/>
                </a:path>
              </a:pathLst>
            </a:custGeom>
            <a:grpFill/>
            <a:ln w="134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EC4EF06A-61DF-81ED-94EE-6DAE9522741A}"/>
              </a:ext>
            </a:extLst>
          </p:cNvPr>
          <p:cNvSpPr txBox="1"/>
          <p:nvPr/>
        </p:nvSpPr>
        <p:spPr>
          <a:xfrm>
            <a:off x="4831051" y="1333999"/>
            <a:ext cx="2492157" cy="492443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League Spartan" charset="0"/>
                <a:cs typeface="Poppins" pitchFamily="2" charset="77"/>
              </a:rPr>
              <a:t>Secondary Interventions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Routine Care Provision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League Spartan" charset="0"/>
              <a:cs typeface="Poppins" pitchFamily="2" charset="7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99393B3-EFA8-BFCF-593F-C2FCB6BE20EA}"/>
              </a:ext>
            </a:extLst>
          </p:cNvPr>
          <p:cNvSpPr txBox="1"/>
          <p:nvPr/>
        </p:nvSpPr>
        <p:spPr>
          <a:xfrm>
            <a:off x="8581034" y="1333999"/>
            <a:ext cx="2492157" cy="492443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League Spartan" charset="0"/>
                <a:cs typeface="Poppins" pitchFamily="2" charset="77"/>
              </a:rPr>
              <a:t>Tertiary Interventions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Specialized and Complex Care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League Spartan" charset="0"/>
              <a:cs typeface="Poppins" pitchFamily="2" charset="77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F783574D-DB5C-4BA9-ED07-17A4635912F4}"/>
              </a:ext>
            </a:extLst>
          </p:cNvPr>
          <p:cNvSpPr/>
          <p:nvPr/>
        </p:nvSpPr>
        <p:spPr>
          <a:xfrm>
            <a:off x="874382" y="4646613"/>
            <a:ext cx="3136813" cy="1358071"/>
          </a:xfrm>
          <a:prstGeom prst="roundRect">
            <a:avLst>
              <a:gd name="adj" fmla="val 0"/>
            </a:avLst>
          </a:prstGeom>
          <a:solidFill>
            <a:srgbClr val="B92A35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3D5545F-243A-BF37-CFC2-A7C1777A3EAF}"/>
              </a:ext>
            </a:extLst>
          </p:cNvPr>
          <p:cNvSpPr txBox="1"/>
          <p:nvPr/>
        </p:nvSpPr>
        <p:spPr>
          <a:xfrm>
            <a:off x="1349663" y="4963355"/>
            <a:ext cx="2691311" cy="67710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League Spartan" charset="0"/>
                <a:cs typeface="Poppins" pitchFamily="2" charset="77"/>
              </a:rPr>
              <a:t>Cross-Cutting Engagements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Monitoring, Access to Care and Driving Adequate Execution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League Spartan" charset="0"/>
              <a:cs typeface="Poppins" pitchFamily="2" charset="77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AA95C850-FAF3-CE5F-5AA0-42F130D0AB9A}"/>
              </a:ext>
            </a:extLst>
          </p:cNvPr>
          <p:cNvSpPr/>
          <p:nvPr/>
        </p:nvSpPr>
        <p:spPr>
          <a:xfrm>
            <a:off x="978923" y="5102510"/>
            <a:ext cx="266201" cy="446276"/>
          </a:xfrm>
          <a:custGeom>
            <a:avLst/>
            <a:gdLst>
              <a:gd name="connsiteX0" fmla="*/ 92269 w 320968"/>
              <a:gd name="connsiteY0" fmla="*/ 304297 h 538091"/>
              <a:gd name="connsiteX1" fmla="*/ 92269 w 320968"/>
              <a:gd name="connsiteY1" fmla="*/ 307004 h 538091"/>
              <a:gd name="connsiteX2" fmla="*/ 92486 w 320968"/>
              <a:gd name="connsiteY2" fmla="*/ 310185 h 538091"/>
              <a:gd name="connsiteX3" fmla="*/ 92811 w 320968"/>
              <a:gd name="connsiteY3" fmla="*/ 312824 h 538091"/>
              <a:gd name="connsiteX4" fmla="*/ 93420 w 320968"/>
              <a:gd name="connsiteY4" fmla="*/ 315950 h 538091"/>
              <a:gd name="connsiteX5" fmla="*/ 94097 w 320968"/>
              <a:gd name="connsiteY5" fmla="*/ 318521 h 538091"/>
              <a:gd name="connsiteX6" fmla="*/ 95044 w 320968"/>
              <a:gd name="connsiteY6" fmla="*/ 321553 h 538091"/>
              <a:gd name="connsiteX7" fmla="*/ 96059 w 320968"/>
              <a:gd name="connsiteY7" fmla="*/ 324030 h 538091"/>
              <a:gd name="connsiteX8" fmla="*/ 97412 w 320968"/>
              <a:gd name="connsiteY8" fmla="*/ 326912 h 538091"/>
              <a:gd name="connsiteX9" fmla="*/ 98766 w 320968"/>
              <a:gd name="connsiteY9" fmla="*/ 329254 h 538091"/>
              <a:gd name="connsiteX10" fmla="*/ 100471 w 320968"/>
              <a:gd name="connsiteY10" fmla="*/ 331960 h 538091"/>
              <a:gd name="connsiteX11" fmla="*/ 102028 w 320968"/>
              <a:gd name="connsiteY11" fmla="*/ 334112 h 538091"/>
              <a:gd name="connsiteX12" fmla="*/ 104058 w 320968"/>
              <a:gd name="connsiteY12" fmla="*/ 336576 h 538091"/>
              <a:gd name="connsiteX13" fmla="*/ 105871 w 320968"/>
              <a:gd name="connsiteY13" fmla="*/ 338497 h 538091"/>
              <a:gd name="connsiteX14" fmla="*/ 108199 w 320968"/>
              <a:gd name="connsiteY14" fmla="*/ 340676 h 538091"/>
              <a:gd name="connsiteX15" fmla="*/ 110256 w 320968"/>
              <a:gd name="connsiteY15" fmla="*/ 342368 h 538091"/>
              <a:gd name="connsiteX16" fmla="*/ 112814 w 320968"/>
              <a:gd name="connsiteY16" fmla="*/ 344263 h 538091"/>
              <a:gd name="connsiteX17" fmla="*/ 115088 w 320968"/>
              <a:gd name="connsiteY17" fmla="*/ 345684 h 538091"/>
              <a:gd name="connsiteX18" fmla="*/ 117876 w 320968"/>
              <a:gd name="connsiteY18" fmla="*/ 347213 h 538091"/>
              <a:gd name="connsiteX19" fmla="*/ 120271 w 320968"/>
              <a:gd name="connsiteY19" fmla="*/ 348350 h 538091"/>
              <a:gd name="connsiteX20" fmla="*/ 123248 w 320968"/>
              <a:gd name="connsiteY20" fmla="*/ 349541 h 538091"/>
              <a:gd name="connsiteX21" fmla="*/ 125752 w 320968"/>
              <a:gd name="connsiteY21" fmla="*/ 350339 h 538091"/>
              <a:gd name="connsiteX22" fmla="*/ 128851 w 320968"/>
              <a:gd name="connsiteY22" fmla="*/ 351111 h 538091"/>
              <a:gd name="connsiteX23" fmla="*/ 131450 w 320968"/>
              <a:gd name="connsiteY23" fmla="*/ 351625 h 538091"/>
              <a:gd name="connsiteX24" fmla="*/ 134630 w 320968"/>
              <a:gd name="connsiteY24" fmla="*/ 352018 h 538091"/>
              <a:gd name="connsiteX25" fmla="*/ 137337 w 320968"/>
              <a:gd name="connsiteY25" fmla="*/ 352180 h 538091"/>
              <a:gd name="connsiteX26" fmla="*/ 140545 w 320968"/>
              <a:gd name="connsiteY26" fmla="*/ 352180 h 538091"/>
              <a:gd name="connsiteX27" fmla="*/ 143184 w 320968"/>
              <a:gd name="connsiteY27" fmla="*/ 352018 h 538091"/>
              <a:gd name="connsiteX28" fmla="*/ 146351 w 320968"/>
              <a:gd name="connsiteY28" fmla="*/ 351625 h 538091"/>
              <a:gd name="connsiteX29" fmla="*/ 148949 w 320968"/>
              <a:gd name="connsiteY29" fmla="*/ 351111 h 538091"/>
              <a:gd name="connsiteX30" fmla="*/ 152049 w 320968"/>
              <a:gd name="connsiteY30" fmla="*/ 350339 h 538091"/>
              <a:gd name="connsiteX31" fmla="*/ 154566 w 320968"/>
              <a:gd name="connsiteY31" fmla="*/ 349541 h 538091"/>
              <a:gd name="connsiteX32" fmla="*/ 157557 w 320968"/>
              <a:gd name="connsiteY32" fmla="*/ 348350 h 538091"/>
              <a:gd name="connsiteX33" fmla="*/ 159925 w 320968"/>
              <a:gd name="connsiteY33" fmla="*/ 347213 h 538091"/>
              <a:gd name="connsiteX34" fmla="*/ 162727 w 320968"/>
              <a:gd name="connsiteY34" fmla="*/ 345684 h 538091"/>
              <a:gd name="connsiteX35" fmla="*/ 164973 w 320968"/>
              <a:gd name="connsiteY35" fmla="*/ 344263 h 538091"/>
              <a:gd name="connsiteX36" fmla="*/ 167545 w 320968"/>
              <a:gd name="connsiteY36" fmla="*/ 342368 h 538091"/>
              <a:gd name="connsiteX37" fmla="*/ 169602 w 320968"/>
              <a:gd name="connsiteY37" fmla="*/ 340676 h 538091"/>
              <a:gd name="connsiteX38" fmla="*/ 171930 w 320968"/>
              <a:gd name="connsiteY38" fmla="*/ 338497 h 538091"/>
              <a:gd name="connsiteX39" fmla="*/ 173743 w 320968"/>
              <a:gd name="connsiteY39" fmla="*/ 336576 h 538091"/>
              <a:gd name="connsiteX40" fmla="*/ 175773 w 320968"/>
              <a:gd name="connsiteY40" fmla="*/ 334112 h 538091"/>
              <a:gd name="connsiteX41" fmla="*/ 177343 w 320968"/>
              <a:gd name="connsiteY41" fmla="*/ 331960 h 538091"/>
              <a:gd name="connsiteX42" fmla="*/ 179048 w 320968"/>
              <a:gd name="connsiteY42" fmla="*/ 329254 h 538091"/>
              <a:gd name="connsiteX43" fmla="*/ 180402 w 320968"/>
              <a:gd name="connsiteY43" fmla="*/ 326912 h 538091"/>
              <a:gd name="connsiteX44" fmla="*/ 181755 w 320968"/>
              <a:gd name="connsiteY44" fmla="*/ 324030 h 538091"/>
              <a:gd name="connsiteX45" fmla="*/ 182716 w 320968"/>
              <a:gd name="connsiteY45" fmla="*/ 321553 h 538091"/>
              <a:gd name="connsiteX46" fmla="*/ 183677 w 320968"/>
              <a:gd name="connsiteY46" fmla="*/ 318521 h 538091"/>
              <a:gd name="connsiteX47" fmla="*/ 184354 w 320968"/>
              <a:gd name="connsiteY47" fmla="*/ 315950 h 538091"/>
              <a:gd name="connsiteX48" fmla="*/ 184963 w 320968"/>
              <a:gd name="connsiteY48" fmla="*/ 312824 h 538091"/>
              <a:gd name="connsiteX49" fmla="*/ 185288 w 320968"/>
              <a:gd name="connsiteY49" fmla="*/ 310185 h 538091"/>
              <a:gd name="connsiteX50" fmla="*/ 185477 w 320968"/>
              <a:gd name="connsiteY50" fmla="*/ 307004 h 538091"/>
              <a:gd name="connsiteX51" fmla="*/ 185477 w 320968"/>
              <a:gd name="connsiteY51" fmla="*/ 304297 h 538091"/>
              <a:gd name="connsiteX52" fmla="*/ 185288 w 320968"/>
              <a:gd name="connsiteY52" fmla="*/ 301130 h 538091"/>
              <a:gd name="connsiteX53" fmla="*/ 184963 w 320968"/>
              <a:gd name="connsiteY53" fmla="*/ 298424 h 538091"/>
              <a:gd name="connsiteX54" fmla="*/ 184354 w 320968"/>
              <a:gd name="connsiteY54" fmla="*/ 295297 h 538091"/>
              <a:gd name="connsiteX55" fmla="*/ 183677 w 320968"/>
              <a:gd name="connsiteY55" fmla="*/ 292739 h 538091"/>
              <a:gd name="connsiteX56" fmla="*/ 182716 w 320968"/>
              <a:gd name="connsiteY56" fmla="*/ 289681 h 538091"/>
              <a:gd name="connsiteX57" fmla="*/ 181755 w 320968"/>
              <a:gd name="connsiteY57" fmla="*/ 287231 h 538091"/>
              <a:gd name="connsiteX58" fmla="*/ 180402 w 320968"/>
              <a:gd name="connsiteY58" fmla="*/ 284348 h 538091"/>
              <a:gd name="connsiteX59" fmla="*/ 179048 w 320968"/>
              <a:gd name="connsiteY59" fmla="*/ 282007 h 538091"/>
              <a:gd name="connsiteX60" fmla="*/ 177343 w 320968"/>
              <a:gd name="connsiteY60" fmla="*/ 279300 h 538091"/>
              <a:gd name="connsiteX61" fmla="*/ 175773 w 320968"/>
              <a:gd name="connsiteY61" fmla="*/ 277162 h 538091"/>
              <a:gd name="connsiteX62" fmla="*/ 173743 w 320968"/>
              <a:gd name="connsiteY62" fmla="*/ 274699 h 538091"/>
              <a:gd name="connsiteX63" fmla="*/ 171930 w 320968"/>
              <a:gd name="connsiteY63" fmla="*/ 272750 h 538091"/>
              <a:gd name="connsiteX64" fmla="*/ 169602 w 320968"/>
              <a:gd name="connsiteY64" fmla="*/ 270558 h 538091"/>
              <a:gd name="connsiteX65" fmla="*/ 167545 w 320968"/>
              <a:gd name="connsiteY65" fmla="*/ 268866 h 538091"/>
              <a:gd name="connsiteX66" fmla="*/ 164973 w 320968"/>
              <a:gd name="connsiteY66" fmla="*/ 266998 h 538091"/>
              <a:gd name="connsiteX67" fmla="*/ 162727 w 320968"/>
              <a:gd name="connsiteY67" fmla="*/ 265577 h 538091"/>
              <a:gd name="connsiteX68" fmla="*/ 159925 w 320968"/>
              <a:gd name="connsiteY68" fmla="*/ 264034 h 538091"/>
              <a:gd name="connsiteX69" fmla="*/ 157557 w 320968"/>
              <a:gd name="connsiteY69" fmla="*/ 262924 h 538091"/>
              <a:gd name="connsiteX70" fmla="*/ 154566 w 320968"/>
              <a:gd name="connsiteY70" fmla="*/ 261733 h 538091"/>
              <a:gd name="connsiteX71" fmla="*/ 152049 w 320968"/>
              <a:gd name="connsiteY71" fmla="*/ 260894 h 538091"/>
              <a:gd name="connsiteX72" fmla="*/ 148949 w 320968"/>
              <a:gd name="connsiteY72" fmla="*/ 260137 h 538091"/>
              <a:gd name="connsiteX73" fmla="*/ 146351 w 320968"/>
              <a:gd name="connsiteY73" fmla="*/ 259636 h 538091"/>
              <a:gd name="connsiteX74" fmla="*/ 143184 w 320968"/>
              <a:gd name="connsiteY74" fmla="*/ 259216 h 538091"/>
              <a:gd name="connsiteX75" fmla="*/ 140545 w 320968"/>
              <a:gd name="connsiteY75" fmla="*/ 259054 h 538091"/>
              <a:gd name="connsiteX76" fmla="*/ 137337 w 320968"/>
              <a:gd name="connsiteY76" fmla="*/ 259054 h 538091"/>
              <a:gd name="connsiteX77" fmla="*/ 134630 w 320968"/>
              <a:gd name="connsiteY77" fmla="*/ 259216 h 538091"/>
              <a:gd name="connsiteX78" fmla="*/ 131450 w 320968"/>
              <a:gd name="connsiteY78" fmla="*/ 259636 h 538091"/>
              <a:gd name="connsiteX79" fmla="*/ 128851 w 320968"/>
              <a:gd name="connsiteY79" fmla="*/ 260137 h 538091"/>
              <a:gd name="connsiteX80" fmla="*/ 125752 w 320968"/>
              <a:gd name="connsiteY80" fmla="*/ 260894 h 538091"/>
              <a:gd name="connsiteX81" fmla="*/ 123248 w 320968"/>
              <a:gd name="connsiteY81" fmla="*/ 261733 h 538091"/>
              <a:gd name="connsiteX82" fmla="*/ 120271 w 320968"/>
              <a:gd name="connsiteY82" fmla="*/ 262924 h 538091"/>
              <a:gd name="connsiteX83" fmla="*/ 117876 w 320968"/>
              <a:gd name="connsiteY83" fmla="*/ 264034 h 538091"/>
              <a:gd name="connsiteX84" fmla="*/ 115088 w 320968"/>
              <a:gd name="connsiteY84" fmla="*/ 265577 h 538091"/>
              <a:gd name="connsiteX85" fmla="*/ 112814 w 320968"/>
              <a:gd name="connsiteY85" fmla="*/ 266998 h 538091"/>
              <a:gd name="connsiteX86" fmla="*/ 110256 w 320968"/>
              <a:gd name="connsiteY86" fmla="*/ 268866 h 538091"/>
              <a:gd name="connsiteX87" fmla="*/ 108199 w 320968"/>
              <a:gd name="connsiteY87" fmla="*/ 270558 h 538091"/>
              <a:gd name="connsiteX88" fmla="*/ 105871 w 320968"/>
              <a:gd name="connsiteY88" fmla="*/ 272750 h 538091"/>
              <a:gd name="connsiteX89" fmla="*/ 104058 w 320968"/>
              <a:gd name="connsiteY89" fmla="*/ 274699 h 538091"/>
              <a:gd name="connsiteX90" fmla="*/ 102028 w 320968"/>
              <a:gd name="connsiteY90" fmla="*/ 277162 h 538091"/>
              <a:gd name="connsiteX91" fmla="*/ 100471 w 320968"/>
              <a:gd name="connsiteY91" fmla="*/ 279300 h 538091"/>
              <a:gd name="connsiteX92" fmla="*/ 98766 w 320968"/>
              <a:gd name="connsiteY92" fmla="*/ 282007 h 538091"/>
              <a:gd name="connsiteX93" fmla="*/ 97412 w 320968"/>
              <a:gd name="connsiteY93" fmla="*/ 284348 h 538091"/>
              <a:gd name="connsiteX94" fmla="*/ 96059 w 320968"/>
              <a:gd name="connsiteY94" fmla="*/ 287231 h 538091"/>
              <a:gd name="connsiteX95" fmla="*/ 95044 w 320968"/>
              <a:gd name="connsiteY95" fmla="*/ 289681 h 538091"/>
              <a:gd name="connsiteX96" fmla="*/ 94097 w 320968"/>
              <a:gd name="connsiteY96" fmla="*/ 292739 h 538091"/>
              <a:gd name="connsiteX97" fmla="*/ 93420 w 320968"/>
              <a:gd name="connsiteY97" fmla="*/ 295297 h 538091"/>
              <a:gd name="connsiteX98" fmla="*/ 92811 w 320968"/>
              <a:gd name="connsiteY98" fmla="*/ 298424 h 538091"/>
              <a:gd name="connsiteX99" fmla="*/ 92486 w 320968"/>
              <a:gd name="connsiteY99" fmla="*/ 301130 h 538091"/>
              <a:gd name="connsiteX100" fmla="*/ 92269 w 320968"/>
              <a:gd name="connsiteY100" fmla="*/ 304297 h 538091"/>
              <a:gd name="connsiteX101" fmla="*/ 138758 w 320968"/>
              <a:gd name="connsiteY101" fmla="*/ 285837 h 538091"/>
              <a:gd name="connsiteX102" fmla="*/ 158545 w 320968"/>
              <a:gd name="connsiteY102" fmla="*/ 305651 h 538091"/>
              <a:gd name="connsiteX103" fmla="*/ 138758 w 320968"/>
              <a:gd name="connsiteY103" fmla="*/ 325451 h 538091"/>
              <a:gd name="connsiteX104" fmla="*/ 119053 w 320968"/>
              <a:gd name="connsiteY104" fmla="*/ 305773 h 538091"/>
              <a:gd name="connsiteX105" fmla="*/ 119053 w 320968"/>
              <a:gd name="connsiteY105" fmla="*/ 305651 h 538091"/>
              <a:gd name="connsiteX106" fmla="*/ 138758 w 320968"/>
              <a:gd name="connsiteY106" fmla="*/ 285864 h 538091"/>
              <a:gd name="connsiteX107" fmla="*/ 110242 w 320968"/>
              <a:gd name="connsiteY107" fmla="*/ 447215 h 538091"/>
              <a:gd name="connsiteX108" fmla="*/ 110242 w 320968"/>
              <a:gd name="connsiteY108" fmla="*/ 444589 h 538091"/>
              <a:gd name="connsiteX109" fmla="*/ 110026 w 320968"/>
              <a:gd name="connsiteY109" fmla="*/ 441476 h 538091"/>
              <a:gd name="connsiteX110" fmla="*/ 109728 w 320968"/>
              <a:gd name="connsiteY110" fmla="*/ 438878 h 538091"/>
              <a:gd name="connsiteX111" fmla="*/ 109133 w 320968"/>
              <a:gd name="connsiteY111" fmla="*/ 435792 h 538091"/>
              <a:gd name="connsiteX112" fmla="*/ 108443 w 320968"/>
              <a:gd name="connsiteY112" fmla="*/ 433275 h 538091"/>
              <a:gd name="connsiteX113" fmla="*/ 107495 w 320968"/>
              <a:gd name="connsiteY113" fmla="*/ 430270 h 538091"/>
              <a:gd name="connsiteX114" fmla="*/ 106521 w 320968"/>
              <a:gd name="connsiteY114" fmla="*/ 427848 h 538091"/>
              <a:gd name="connsiteX115" fmla="*/ 105167 w 320968"/>
              <a:gd name="connsiteY115" fmla="*/ 425005 h 538091"/>
              <a:gd name="connsiteX116" fmla="*/ 103814 w 320968"/>
              <a:gd name="connsiteY116" fmla="*/ 422705 h 538091"/>
              <a:gd name="connsiteX117" fmla="*/ 102163 w 320968"/>
              <a:gd name="connsiteY117" fmla="*/ 420093 h 538091"/>
              <a:gd name="connsiteX118" fmla="*/ 100606 w 320968"/>
              <a:gd name="connsiteY118" fmla="*/ 417968 h 538091"/>
              <a:gd name="connsiteX119" fmla="*/ 98603 w 320968"/>
              <a:gd name="connsiteY119" fmla="*/ 415545 h 538091"/>
              <a:gd name="connsiteX120" fmla="*/ 96830 w 320968"/>
              <a:gd name="connsiteY120" fmla="*/ 413664 h 538091"/>
              <a:gd name="connsiteX121" fmla="*/ 94530 w 320968"/>
              <a:gd name="connsiteY121" fmla="*/ 411499 h 538091"/>
              <a:gd name="connsiteX122" fmla="*/ 92540 w 320968"/>
              <a:gd name="connsiteY122" fmla="*/ 409834 h 538091"/>
              <a:gd name="connsiteX123" fmla="*/ 89996 w 320968"/>
              <a:gd name="connsiteY123" fmla="*/ 407980 h 538091"/>
              <a:gd name="connsiteX124" fmla="*/ 87776 w 320968"/>
              <a:gd name="connsiteY124" fmla="*/ 406627 h 538091"/>
              <a:gd name="connsiteX125" fmla="*/ 85070 w 320968"/>
              <a:gd name="connsiteY125" fmla="*/ 405111 h 538091"/>
              <a:gd name="connsiteX126" fmla="*/ 82715 w 320968"/>
              <a:gd name="connsiteY126" fmla="*/ 404015 h 538091"/>
              <a:gd name="connsiteX127" fmla="*/ 79805 w 320968"/>
              <a:gd name="connsiteY127" fmla="*/ 402851 h 538091"/>
              <a:gd name="connsiteX128" fmla="*/ 77315 w 320968"/>
              <a:gd name="connsiteY128" fmla="*/ 402052 h 538091"/>
              <a:gd name="connsiteX129" fmla="*/ 74283 w 320968"/>
              <a:gd name="connsiteY129" fmla="*/ 401281 h 538091"/>
              <a:gd name="connsiteX130" fmla="*/ 71712 w 320968"/>
              <a:gd name="connsiteY130" fmla="*/ 400794 h 538091"/>
              <a:gd name="connsiteX131" fmla="*/ 68599 w 320968"/>
              <a:gd name="connsiteY131" fmla="*/ 400388 h 538091"/>
              <a:gd name="connsiteX132" fmla="*/ 65987 w 320968"/>
              <a:gd name="connsiteY132" fmla="*/ 400239 h 538091"/>
              <a:gd name="connsiteX133" fmla="*/ 62860 w 320968"/>
              <a:gd name="connsiteY133" fmla="*/ 400239 h 538091"/>
              <a:gd name="connsiteX134" fmla="*/ 60249 w 320968"/>
              <a:gd name="connsiteY134" fmla="*/ 400388 h 538091"/>
              <a:gd name="connsiteX135" fmla="*/ 57122 w 320968"/>
              <a:gd name="connsiteY135" fmla="*/ 400794 h 538091"/>
              <a:gd name="connsiteX136" fmla="*/ 54564 w 320968"/>
              <a:gd name="connsiteY136" fmla="*/ 401281 h 538091"/>
              <a:gd name="connsiteX137" fmla="*/ 51533 w 320968"/>
              <a:gd name="connsiteY137" fmla="*/ 402052 h 538091"/>
              <a:gd name="connsiteX138" fmla="*/ 49043 w 320968"/>
              <a:gd name="connsiteY138" fmla="*/ 402851 h 538091"/>
              <a:gd name="connsiteX139" fmla="*/ 46133 w 320968"/>
              <a:gd name="connsiteY139" fmla="*/ 404015 h 538091"/>
              <a:gd name="connsiteX140" fmla="*/ 43778 w 320968"/>
              <a:gd name="connsiteY140" fmla="*/ 405111 h 538091"/>
              <a:gd name="connsiteX141" fmla="*/ 41071 w 320968"/>
              <a:gd name="connsiteY141" fmla="*/ 406627 h 538091"/>
              <a:gd name="connsiteX142" fmla="*/ 38865 w 320968"/>
              <a:gd name="connsiteY142" fmla="*/ 407980 h 538091"/>
              <a:gd name="connsiteX143" fmla="*/ 36321 w 320968"/>
              <a:gd name="connsiteY143" fmla="*/ 409834 h 538091"/>
              <a:gd name="connsiteX144" fmla="*/ 34318 w 320968"/>
              <a:gd name="connsiteY144" fmla="*/ 411499 h 538091"/>
              <a:gd name="connsiteX145" fmla="*/ 32017 w 320968"/>
              <a:gd name="connsiteY145" fmla="*/ 413664 h 538091"/>
              <a:gd name="connsiteX146" fmla="*/ 30244 w 320968"/>
              <a:gd name="connsiteY146" fmla="*/ 415545 h 538091"/>
              <a:gd name="connsiteX147" fmla="*/ 28241 w 320968"/>
              <a:gd name="connsiteY147" fmla="*/ 417968 h 538091"/>
              <a:gd name="connsiteX148" fmla="*/ 26698 w 320968"/>
              <a:gd name="connsiteY148" fmla="*/ 420093 h 538091"/>
              <a:gd name="connsiteX149" fmla="*/ 25033 w 320968"/>
              <a:gd name="connsiteY149" fmla="*/ 422705 h 538091"/>
              <a:gd name="connsiteX150" fmla="*/ 23775 w 320968"/>
              <a:gd name="connsiteY150" fmla="*/ 425005 h 538091"/>
              <a:gd name="connsiteX151" fmla="*/ 22421 w 320968"/>
              <a:gd name="connsiteY151" fmla="*/ 427848 h 538091"/>
              <a:gd name="connsiteX152" fmla="*/ 21447 w 320968"/>
              <a:gd name="connsiteY152" fmla="*/ 430270 h 538091"/>
              <a:gd name="connsiteX153" fmla="*/ 20500 w 320968"/>
              <a:gd name="connsiteY153" fmla="*/ 433275 h 538091"/>
              <a:gd name="connsiteX154" fmla="*/ 19850 w 320968"/>
              <a:gd name="connsiteY154" fmla="*/ 435792 h 538091"/>
              <a:gd name="connsiteX155" fmla="*/ 19241 w 320968"/>
              <a:gd name="connsiteY155" fmla="*/ 438878 h 538091"/>
              <a:gd name="connsiteX156" fmla="*/ 18930 w 320968"/>
              <a:gd name="connsiteY156" fmla="*/ 441476 h 538091"/>
              <a:gd name="connsiteX157" fmla="*/ 18727 w 320968"/>
              <a:gd name="connsiteY157" fmla="*/ 444589 h 538091"/>
              <a:gd name="connsiteX158" fmla="*/ 18727 w 320968"/>
              <a:gd name="connsiteY158" fmla="*/ 447215 h 538091"/>
              <a:gd name="connsiteX159" fmla="*/ 18930 w 320968"/>
              <a:gd name="connsiteY159" fmla="*/ 450354 h 538091"/>
              <a:gd name="connsiteX160" fmla="*/ 19241 w 320968"/>
              <a:gd name="connsiteY160" fmla="*/ 452926 h 538091"/>
              <a:gd name="connsiteX161" fmla="*/ 19850 w 320968"/>
              <a:gd name="connsiteY161" fmla="*/ 456012 h 538091"/>
              <a:gd name="connsiteX162" fmla="*/ 20500 w 320968"/>
              <a:gd name="connsiteY162" fmla="*/ 458556 h 538091"/>
              <a:gd name="connsiteX163" fmla="*/ 21447 w 320968"/>
              <a:gd name="connsiteY163" fmla="*/ 461533 h 538091"/>
              <a:gd name="connsiteX164" fmla="*/ 22421 w 320968"/>
              <a:gd name="connsiteY164" fmla="*/ 463942 h 538091"/>
              <a:gd name="connsiteX165" fmla="*/ 23775 w 320968"/>
              <a:gd name="connsiteY165" fmla="*/ 466798 h 538091"/>
              <a:gd name="connsiteX166" fmla="*/ 25033 w 320968"/>
              <a:gd name="connsiteY166" fmla="*/ 469099 h 538091"/>
              <a:gd name="connsiteX167" fmla="*/ 26698 w 320968"/>
              <a:gd name="connsiteY167" fmla="*/ 471806 h 538091"/>
              <a:gd name="connsiteX168" fmla="*/ 28241 w 320968"/>
              <a:gd name="connsiteY168" fmla="*/ 473903 h 538091"/>
              <a:gd name="connsiteX169" fmla="*/ 30244 w 320968"/>
              <a:gd name="connsiteY169" fmla="*/ 476326 h 538091"/>
              <a:gd name="connsiteX170" fmla="*/ 32017 w 320968"/>
              <a:gd name="connsiteY170" fmla="*/ 478234 h 538091"/>
              <a:gd name="connsiteX171" fmla="*/ 34318 w 320968"/>
              <a:gd name="connsiteY171" fmla="*/ 480386 h 538091"/>
              <a:gd name="connsiteX172" fmla="*/ 36321 w 320968"/>
              <a:gd name="connsiteY172" fmla="*/ 482024 h 538091"/>
              <a:gd name="connsiteX173" fmla="*/ 38865 w 320968"/>
              <a:gd name="connsiteY173" fmla="*/ 483878 h 538091"/>
              <a:gd name="connsiteX174" fmla="*/ 41071 w 320968"/>
              <a:gd name="connsiteY174" fmla="*/ 485231 h 538091"/>
              <a:gd name="connsiteX175" fmla="*/ 43778 w 320968"/>
              <a:gd name="connsiteY175" fmla="*/ 486720 h 538091"/>
              <a:gd name="connsiteX176" fmla="*/ 46133 w 320968"/>
              <a:gd name="connsiteY176" fmla="*/ 487857 h 538091"/>
              <a:gd name="connsiteX177" fmla="*/ 49043 w 320968"/>
              <a:gd name="connsiteY177" fmla="*/ 489007 h 538091"/>
              <a:gd name="connsiteX178" fmla="*/ 51533 w 320968"/>
              <a:gd name="connsiteY178" fmla="*/ 489819 h 538091"/>
              <a:gd name="connsiteX179" fmla="*/ 54564 w 320968"/>
              <a:gd name="connsiteY179" fmla="*/ 490577 h 538091"/>
              <a:gd name="connsiteX180" fmla="*/ 57122 w 320968"/>
              <a:gd name="connsiteY180" fmla="*/ 491091 h 538091"/>
              <a:gd name="connsiteX181" fmla="*/ 60249 w 320968"/>
              <a:gd name="connsiteY181" fmla="*/ 491470 h 538091"/>
              <a:gd name="connsiteX182" fmla="*/ 62860 w 320968"/>
              <a:gd name="connsiteY182" fmla="*/ 491619 h 538091"/>
              <a:gd name="connsiteX183" fmla="*/ 65987 w 320968"/>
              <a:gd name="connsiteY183" fmla="*/ 491619 h 538091"/>
              <a:gd name="connsiteX184" fmla="*/ 68599 w 320968"/>
              <a:gd name="connsiteY184" fmla="*/ 491470 h 538091"/>
              <a:gd name="connsiteX185" fmla="*/ 71712 w 320968"/>
              <a:gd name="connsiteY185" fmla="*/ 491091 h 538091"/>
              <a:gd name="connsiteX186" fmla="*/ 74283 w 320968"/>
              <a:gd name="connsiteY186" fmla="*/ 490577 h 538091"/>
              <a:gd name="connsiteX187" fmla="*/ 77315 w 320968"/>
              <a:gd name="connsiteY187" fmla="*/ 489819 h 538091"/>
              <a:gd name="connsiteX188" fmla="*/ 79805 w 320968"/>
              <a:gd name="connsiteY188" fmla="*/ 489007 h 538091"/>
              <a:gd name="connsiteX189" fmla="*/ 82715 w 320968"/>
              <a:gd name="connsiteY189" fmla="*/ 487857 h 538091"/>
              <a:gd name="connsiteX190" fmla="*/ 85070 w 320968"/>
              <a:gd name="connsiteY190" fmla="*/ 486720 h 538091"/>
              <a:gd name="connsiteX191" fmla="*/ 87776 w 320968"/>
              <a:gd name="connsiteY191" fmla="*/ 485231 h 538091"/>
              <a:gd name="connsiteX192" fmla="*/ 89996 w 320968"/>
              <a:gd name="connsiteY192" fmla="*/ 483878 h 538091"/>
              <a:gd name="connsiteX193" fmla="*/ 92540 w 320968"/>
              <a:gd name="connsiteY193" fmla="*/ 482024 h 538091"/>
              <a:gd name="connsiteX194" fmla="*/ 94530 w 320968"/>
              <a:gd name="connsiteY194" fmla="*/ 480386 h 538091"/>
              <a:gd name="connsiteX195" fmla="*/ 96830 w 320968"/>
              <a:gd name="connsiteY195" fmla="*/ 478234 h 538091"/>
              <a:gd name="connsiteX196" fmla="*/ 98603 w 320968"/>
              <a:gd name="connsiteY196" fmla="*/ 476326 h 538091"/>
              <a:gd name="connsiteX197" fmla="*/ 100606 w 320968"/>
              <a:gd name="connsiteY197" fmla="*/ 473903 h 538091"/>
              <a:gd name="connsiteX198" fmla="*/ 102163 w 320968"/>
              <a:gd name="connsiteY198" fmla="*/ 471806 h 538091"/>
              <a:gd name="connsiteX199" fmla="*/ 103814 w 320968"/>
              <a:gd name="connsiteY199" fmla="*/ 469099 h 538091"/>
              <a:gd name="connsiteX200" fmla="*/ 105167 w 320968"/>
              <a:gd name="connsiteY200" fmla="*/ 466798 h 538091"/>
              <a:gd name="connsiteX201" fmla="*/ 106521 w 320968"/>
              <a:gd name="connsiteY201" fmla="*/ 463942 h 538091"/>
              <a:gd name="connsiteX202" fmla="*/ 107495 w 320968"/>
              <a:gd name="connsiteY202" fmla="*/ 461533 h 538091"/>
              <a:gd name="connsiteX203" fmla="*/ 108443 w 320968"/>
              <a:gd name="connsiteY203" fmla="*/ 458556 h 538091"/>
              <a:gd name="connsiteX204" fmla="*/ 109133 w 320968"/>
              <a:gd name="connsiteY204" fmla="*/ 456012 h 538091"/>
              <a:gd name="connsiteX205" fmla="*/ 109728 w 320968"/>
              <a:gd name="connsiteY205" fmla="*/ 452926 h 538091"/>
              <a:gd name="connsiteX206" fmla="*/ 110026 w 320968"/>
              <a:gd name="connsiteY206" fmla="*/ 450354 h 538091"/>
              <a:gd name="connsiteX207" fmla="*/ 110242 w 320968"/>
              <a:gd name="connsiteY207" fmla="*/ 447242 h 538091"/>
              <a:gd name="connsiteX208" fmla="*/ 64471 w 320968"/>
              <a:gd name="connsiteY208" fmla="*/ 465377 h 538091"/>
              <a:gd name="connsiteX209" fmla="*/ 45091 w 320968"/>
              <a:gd name="connsiteY209" fmla="*/ 446024 h 538091"/>
              <a:gd name="connsiteX210" fmla="*/ 45091 w 320968"/>
              <a:gd name="connsiteY210" fmla="*/ 445902 h 538091"/>
              <a:gd name="connsiteX211" fmla="*/ 64444 w 320968"/>
              <a:gd name="connsiteY211" fmla="*/ 426440 h 538091"/>
              <a:gd name="connsiteX212" fmla="*/ 64471 w 320968"/>
              <a:gd name="connsiteY212" fmla="*/ 426440 h 538091"/>
              <a:gd name="connsiteX213" fmla="*/ 83919 w 320968"/>
              <a:gd name="connsiteY213" fmla="*/ 445902 h 538091"/>
              <a:gd name="connsiteX214" fmla="*/ 64471 w 320968"/>
              <a:gd name="connsiteY214" fmla="*/ 465350 h 538091"/>
              <a:gd name="connsiteX215" fmla="*/ 306429 w 320968"/>
              <a:gd name="connsiteY215" fmla="*/ 474079 h 538091"/>
              <a:gd name="connsiteX216" fmla="*/ 306429 w 320968"/>
              <a:gd name="connsiteY216" fmla="*/ 471481 h 538091"/>
              <a:gd name="connsiteX217" fmla="*/ 306226 w 320968"/>
              <a:gd name="connsiteY217" fmla="*/ 468327 h 538091"/>
              <a:gd name="connsiteX218" fmla="*/ 305888 w 320968"/>
              <a:gd name="connsiteY218" fmla="*/ 465742 h 538091"/>
              <a:gd name="connsiteX219" fmla="*/ 305306 w 320968"/>
              <a:gd name="connsiteY219" fmla="*/ 462657 h 538091"/>
              <a:gd name="connsiteX220" fmla="*/ 304629 w 320968"/>
              <a:gd name="connsiteY220" fmla="*/ 460139 h 538091"/>
              <a:gd name="connsiteX221" fmla="*/ 303682 w 320968"/>
              <a:gd name="connsiteY221" fmla="*/ 457121 h 538091"/>
              <a:gd name="connsiteX222" fmla="*/ 302707 w 320968"/>
              <a:gd name="connsiteY222" fmla="*/ 454685 h 538091"/>
              <a:gd name="connsiteX223" fmla="*/ 301354 w 320968"/>
              <a:gd name="connsiteY223" fmla="*/ 451857 h 538091"/>
              <a:gd name="connsiteX224" fmla="*/ 300095 w 320968"/>
              <a:gd name="connsiteY224" fmla="*/ 449556 h 538091"/>
              <a:gd name="connsiteX225" fmla="*/ 298403 w 320968"/>
              <a:gd name="connsiteY225" fmla="*/ 446917 h 538091"/>
              <a:gd name="connsiteX226" fmla="*/ 296847 w 320968"/>
              <a:gd name="connsiteY226" fmla="*/ 444779 h 538091"/>
              <a:gd name="connsiteX227" fmla="*/ 294844 w 320968"/>
              <a:gd name="connsiteY227" fmla="*/ 442383 h 538091"/>
              <a:gd name="connsiteX228" fmla="*/ 293085 w 320968"/>
              <a:gd name="connsiteY228" fmla="*/ 440475 h 538091"/>
              <a:gd name="connsiteX229" fmla="*/ 290770 w 320968"/>
              <a:gd name="connsiteY229" fmla="*/ 438296 h 538091"/>
              <a:gd name="connsiteX230" fmla="*/ 288754 w 320968"/>
              <a:gd name="connsiteY230" fmla="*/ 436645 h 538091"/>
              <a:gd name="connsiteX231" fmla="*/ 286209 w 320968"/>
              <a:gd name="connsiteY231" fmla="*/ 434804 h 538091"/>
              <a:gd name="connsiteX232" fmla="*/ 283976 w 320968"/>
              <a:gd name="connsiteY232" fmla="*/ 433451 h 538091"/>
              <a:gd name="connsiteX233" fmla="*/ 281270 w 320968"/>
              <a:gd name="connsiteY233" fmla="*/ 431921 h 538091"/>
              <a:gd name="connsiteX234" fmla="*/ 278928 w 320968"/>
              <a:gd name="connsiteY234" fmla="*/ 430812 h 538091"/>
              <a:gd name="connsiteX235" fmla="*/ 275978 w 320968"/>
              <a:gd name="connsiteY235" fmla="*/ 429675 h 538091"/>
              <a:gd name="connsiteX236" fmla="*/ 273528 w 320968"/>
              <a:gd name="connsiteY236" fmla="*/ 428836 h 538091"/>
              <a:gd name="connsiteX237" fmla="*/ 270483 w 320968"/>
              <a:gd name="connsiteY237" fmla="*/ 428078 h 538091"/>
              <a:gd name="connsiteX238" fmla="*/ 267885 w 320968"/>
              <a:gd name="connsiteY238" fmla="*/ 427591 h 538091"/>
              <a:gd name="connsiteX239" fmla="*/ 264785 w 320968"/>
              <a:gd name="connsiteY239" fmla="*/ 427185 h 538091"/>
              <a:gd name="connsiteX240" fmla="*/ 262173 w 320968"/>
              <a:gd name="connsiteY240" fmla="*/ 427022 h 538091"/>
              <a:gd name="connsiteX241" fmla="*/ 259033 w 320968"/>
              <a:gd name="connsiteY241" fmla="*/ 427022 h 538091"/>
              <a:gd name="connsiteX242" fmla="*/ 256421 w 320968"/>
              <a:gd name="connsiteY242" fmla="*/ 427185 h 538091"/>
              <a:gd name="connsiteX243" fmla="*/ 253282 w 320968"/>
              <a:gd name="connsiteY243" fmla="*/ 427591 h 538091"/>
              <a:gd name="connsiteX244" fmla="*/ 250737 w 320968"/>
              <a:gd name="connsiteY244" fmla="*/ 428078 h 538091"/>
              <a:gd name="connsiteX245" fmla="*/ 247679 w 320968"/>
              <a:gd name="connsiteY245" fmla="*/ 428836 h 538091"/>
              <a:gd name="connsiteX246" fmla="*/ 245188 w 320968"/>
              <a:gd name="connsiteY246" fmla="*/ 429675 h 538091"/>
              <a:gd name="connsiteX247" fmla="*/ 242279 w 320968"/>
              <a:gd name="connsiteY247" fmla="*/ 430812 h 538091"/>
              <a:gd name="connsiteX248" fmla="*/ 239910 w 320968"/>
              <a:gd name="connsiteY248" fmla="*/ 431921 h 538091"/>
              <a:gd name="connsiteX249" fmla="*/ 237203 w 320968"/>
              <a:gd name="connsiteY249" fmla="*/ 433451 h 538091"/>
              <a:gd name="connsiteX250" fmla="*/ 234984 w 320968"/>
              <a:gd name="connsiteY250" fmla="*/ 434804 h 538091"/>
              <a:gd name="connsiteX251" fmla="*/ 232440 w 320968"/>
              <a:gd name="connsiteY251" fmla="*/ 436645 h 538091"/>
              <a:gd name="connsiteX252" fmla="*/ 230436 w 320968"/>
              <a:gd name="connsiteY252" fmla="*/ 438296 h 538091"/>
              <a:gd name="connsiteX253" fmla="*/ 228149 w 320968"/>
              <a:gd name="connsiteY253" fmla="*/ 440475 h 538091"/>
              <a:gd name="connsiteX254" fmla="*/ 226336 w 320968"/>
              <a:gd name="connsiteY254" fmla="*/ 442383 h 538091"/>
              <a:gd name="connsiteX255" fmla="*/ 224360 w 320968"/>
              <a:gd name="connsiteY255" fmla="*/ 444779 h 538091"/>
              <a:gd name="connsiteX256" fmla="*/ 222790 w 320968"/>
              <a:gd name="connsiteY256" fmla="*/ 446917 h 538091"/>
              <a:gd name="connsiteX257" fmla="*/ 221139 w 320968"/>
              <a:gd name="connsiteY257" fmla="*/ 449556 h 538091"/>
              <a:gd name="connsiteX258" fmla="*/ 219867 w 320968"/>
              <a:gd name="connsiteY258" fmla="*/ 451857 h 538091"/>
              <a:gd name="connsiteX259" fmla="*/ 218513 w 320968"/>
              <a:gd name="connsiteY259" fmla="*/ 454685 h 538091"/>
              <a:gd name="connsiteX260" fmla="*/ 217525 w 320968"/>
              <a:gd name="connsiteY260" fmla="*/ 457121 h 538091"/>
              <a:gd name="connsiteX261" fmla="*/ 216578 w 320968"/>
              <a:gd name="connsiteY261" fmla="*/ 460139 h 538091"/>
              <a:gd name="connsiteX262" fmla="*/ 215942 w 320968"/>
              <a:gd name="connsiteY262" fmla="*/ 462657 h 538091"/>
              <a:gd name="connsiteX263" fmla="*/ 215333 w 320968"/>
              <a:gd name="connsiteY263" fmla="*/ 465742 h 538091"/>
              <a:gd name="connsiteX264" fmla="*/ 215035 w 320968"/>
              <a:gd name="connsiteY264" fmla="*/ 468327 h 538091"/>
              <a:gd name="connsiteX265" fmla="*/ 214818 w 320968"/>
              <a:gd name="connsiteY265" fmla="*/ 471481 h 538091"/>
              <a:gd name="connsiteX266" fmla="*/ 214818 w 320968"/>
              <a:gd name="connsiteY266" fmla="*/ 474079 h 538091"/>
              <a:gd name="connsiteX267" fmla="*/ 215035 w 320968"/>
              <a:gd name="connsiteY267" fmla="*/ 477233 h 538091"/>
              <a:gd name="connsiteX268" fmla="*/ 215333 w 320968"/>
              <a:gd name="connsiteY268" fmla="*/ 479831 h 538091"/>
              <a:gd name="connsiteX269" fmla="*/ 215942 w 320968"/>
              <a:gd name="connsiteY269" fmla="*/ 482917 h 538091"/>
              <a:gd name="connsiteX270" fmla="*/ 216578 w 320968"/>
              <a:gd name="connsiteY270" fmla="*/ 485448 h 538091"/>
              <a:gd name="connsiteX271" fmla="*/ 217525 w 320968"/>
              <a:gd name="connsiteY271" fmla="*/ 488439 h 538091"/>
              <a:gd name="connsiteX272" fmla="*/ 218513 w 320968"/>
              <a:gd name="connsiteY272" fmla="*/ 490875 h 538091"/>
              <a:gd name="connsiteX273" fmla="*/ 219867 w 320968"/>
              <a:gd name="connsiteY273" fmla="*/ 493730 h 538091"/>
              <a:gd name="connsiteX274" fmla="*/ 221139 w 320968"/>
              <a:gd name="connsiteY274" fmla="*/ 496004 h 538091"/>
              <a:gd name="connsiteX275" fmla="*/ 222790 w 320968"/>
              <a:gd name="connsiteY275" fmla="*/ 498711 h 538091"/>
              <a:gd name="connsiteX276" fmla="*/ 224360 w 320968"/>
              <a:gd name="connsiteY276" fmla="*/ 500822 h 538091"/>
              <a:gd name="connsiteX277" fmla="*/ 226336 w 320968"/>
              <a:gd name="connsiteY277" fmla="*/ 503245 h 538091"/>
              <a:gd name="connsiteX278" fmla="*/ 228149 w 320968"/>
              <a:gd name="connsiteY278" fmla="*/ 505166 h 538091"/>
              <a:gd name="connsiteX279" fmla="*/ 230436 w 320968"/>
              <a:gd name="connsiteY279" fmla="*/ 507305 h 538091"/>
              <a:gd name="connsiteX280" fmla="*/ 232440 w 320968"/>
              <a:gd name="connsiteY280" fmla="*/ 508983 h 538091"/>
              <a:gd name="connsiteX281" fmla="*/ 234984 w 320968"/>
              <a:gd name="connsiteY281" fmla="*/ 510837 h 538091"/>
              <a:gd name="connsiteX282" fmla="*/ 237203 w 320968"/>
              <a:gd name="connsiteY282" fmla="*/ 512191 h 538091"/>
              <a:gd name="connsiteX283" fmla="*/ 239910 w 320968"/>
              <a:gd name="connsiteY283" fmla="*/ 513720 h 538091"/>
              <a:gd name="connsiteX284" fmla="*/ 242279 w 320968"/>
              <a:gd name="connsiteY284" fmla="*/ 514843 h 538091"/>
              <a:gd name="connsiteX285" fmla="*/ 245188 w 320968"/>
              <a:gd name="connsiteY285" fmla="*/ 515993 h 538091"/>
              <a:gd name="connsiteX286" fmla="*/ 247679 w 320968"/>
              <a:gd name="connsiteY286" fmla="*/ 516806 h 538091"/>
              <a:gd name="connsiteX287" fmla="*/ 250737 w 320968"/>
              <a:gd name="connsiteY287" fmla="*/ 517564 h 538091"/>
              <a:gd name="connsiteX288" fmla="*/ 253282 w 320968"/>
              <a:gd name="connsiteY288" fmla="*/ 518064 h 538091"/>
              <a:gd name="connsiteX289" fmla="*/ 256421 w 320968"/>
              <a:gd name="connsiteY289" fmla="*/ 518457 h 538091"/>
              <a:gd name="connsiteX290" fmla="*/ 259033 w 320968"/>
              <a:gd name="connsiteY290" fmla="*/ 518619 h 538091"/>
              <a:gd name="connsiteX291" fmla="*/ 262173 w 320968"/>
              <a:gd name="connsiteY291" fmla="*/ 518619 h 538091"/>
              <a:gd name="connsiteX292" fmla="*/ 264785 w 320968"/>
              <a:gd name="connsiteY292" fmla="*/ 518457 h 538091"/>
              <a:gd name="connsiteX293" fmla="*/ 267885 w 320968"/>
              <a:gd name="connsiteY293" fmla="*/ 518064 h 538091"/>
              <a:gd name="connsiteX294" fmla="*/ 270483 w 320968"/>
              <a:gd name="connsiteY294" fmla="*/ 517564 h 538091"/>
              <a:gd name="connsiteX295" fmla="*/ 273528 w 320968"/>
              <a:gd name="connsiteY295" fmla="*/ 516806 h 538091"/>
              <a:gd name="connsiteX296" fmla="*/ 275978 w 320968"/>
              <a:gd name="connsiteY296" fmla="*/ 515993 h 538091"/>
              <a:gd name="connsiteX297" fmla="*/ 278928 w 320968"/>
              <a:gd name="connsiteY297" fmla="*/ 514843 h 538091"/>
              <a:gd name="connsiteX298" fmla="*/ 281270 w 320968"/>
              <a:gd name="connsiteY298" fmla="*/ 513720 h 538091"/>
              <a:gd name="connsiteX299" fmla="*/ 283976 w 320968"/>
              <a:gd name="connsiteY299" fmla="*/ 512191 h 538091"/>
              <a:gd name="connsiteX300" fmla="*/ 286209 w 320968"/>
              <a:gd name="connsiteY300" fmla="*/ 510837 h 538091"/>
              <a:gd name="connsiteX301" fmla="*/ 288754 w 320968"/>
              <a:gd name="connsiteY301" fmla="*/ 508983 h 538091"/>
              <a:gd name="connsiteX302" fmla="*/ 290770 w 320968"/>
              <a:gd name="connsiteY302" fmla="*/ 507305 h 538091"/>
              <a:gd name="connsiteX303" fmla="*/ 293085 w 320968"/>
              <a:gd name="connsiteY303" fmla="*/ 505166 h 538091"/>
              <a:gd name="connsiteX304" fmla="*/ 294844 w 320968"/>
              <a:gd name="connsiteY304" fmla="*/ 503245 h 538091"/>
              <a:gd name="connsiteX305" fmla="*/ 296847 w 320968"/>
              <a:gd name="connsiteY305" fmla="*/ 500822 h 538091"/>
              <a:gd name="connsiteX306" fmla="*/ 298403 w 320968"/>
              <a:gd name="connsiteY306" fmla="*/ 498711 h 538091"/>
              <a:gd name="connsiteX307" fmla="*/ 300095 w 320968"/>
              <a:gd name="connsiteY307" fmla="*/ 496004 h 538091"/>
              <a:gd name="connsiteX308" fmla="*/ 301354 w 320968"/>
              <a:gd name="connsiteY308" fmla="*/ 493730 h 538091"/>
              <a:gd name="connsiteX309" fmla="*/ 302707 w 320968"/>
              <a:gd name="connsiteY309" fmla="*/ 490875 h 538091"/>
              <a:gd name="connsiteX310" fmla="*/ 303682 w 320968"/>
              <a:gd name="connsiteY310" fmla="*/ 488439 h 538091"/>
              <a:gd name="connsiteX311" fmla="*/ 304629 w 320968"/>
              <a:gd name="connsiteY311" fmla="*/ 485448 h 538091"/>
              <a:gd name="connsiteX312" fmla="*/ 305306 w 320968"/>
              <a:gd name="connsiteY312" fmla="*/ 482917 h 538091"/>
              <a:gd name="connsiteX313" fmla="*/ 305888 w 320968"/>
              <a:gd name="connsiteY313" fmla="*/ 479831 h 538091"/>
              <a:gd name="connsiteX314" fmla="*/ 306226 w 320968"/>
              <a:gd name="connsiteY314" fmla="*/ 477233 h 538091"/>
              <a:gd name="connsiteX315" fmla="*/ 306429 w 320968"/>
              <a:gd name="connsiteY315" fmla="*/ 474106 h 538091"/>
              <a:gd name="connsiteX316" fmla="*/ 260549 w 320968"/>
              <a:gd name="connsiteY316" fmla="*/ 492282 h 538091"/>
              <a:gd name="connsiteX317" fmla="*/ 241155 w 320968"/>
              <a:gd name="connsiteY317" fmla="*/ 472888 h 538091"/>
              <a:gd name="connsiteX318" fmla="*/ 241155 w 320968"/>
              <a:gd name="connsiteY318" fmla="*/ 472780 h 538091"/>
              <a:gd name="connsiteX319" fmla="*/ 260549 w 320968"/>
              <a:gd name="connsiteY319" fmla="*/ 453278 h 538091"/>
              <a:gd name="connsiteX320" fmla="*/ 280052 w 320968"/>
              <a:gd name="connsiteY320" fmla="*/ 472780 h 538091"/>
              <a:gd name="connsiteX321" fmla="*/ 260576 w 320968"/>
              <a:gd name="connsiteY321" fmla="*/ 492309 h 538091"/>
              <a:gd name="connsiteX322" fmla="*/ 260549 w 320968"/>
              <a:gd name="connsiteY322" fmla="*/ 492309 h 538091"/>
              <a:gd name="connsiteX323" fmla="*/ 277710 w 320968"/>
              <a:gd name="connsiteY323" fmla="*/ 49861 h 538091"/>
              <a:gd name="connsiteX324" fmla="*/ 273582 w 320968"/>
              <a:gd name="connsiteY324" fmla="*/ 45449 h 538091"/>
              <a:gd name="connsiteX325" fmla="*/ 268331 w 320968"/>
              <a:gd name="connsiteY325" fmla="*/ 40550 h 538091"/>
              <a:gd name="connsiteX326" fmla="*/ 263689 w 320968"/>
              <a:gd name="connsiteY326" fmla="*/ 36679 h 538091"/>
              <a:gd name="connsiteX327" fmla="*/ 257856 w 320968"/>
              <a:gd name="connsiteY327" fmla="*/ 32457 h 538091"/>
              <a:gd name="connsiteX328" fmla="*/ 252754 w 320968"/>
              <a:gd name="connsiteY328" fmla="*/ 29222 h 538091"/>
              <a:gd name="connsiteX329" fmla="*/ 246474 w 320968"/>
              <a:gd name="connsiteY329" fmla="*/ 25744 h 538091"/>
              <a:gd name="connsiteX330" fmla="*/ 241061 w 320968"/>
              <a:gd name="connsiteY330" fmla="*/ 23186 h 538091"/>
              <a:gd name="connsiteX331" fmla="*/ 234375 w 320968"/>
              <a:gd name="connsiteY331" fmla="*/ 20479 h 538091"/>
              <a:gd name="connsiteX332" fmla="*/ 228650 w 320968"/>
              <a:gd name="connsiteY332" fmla="*/ 18611 h 538091"/>
              <a:gd name="connsiteX333" fmla="*/ 221639 w 320968"/>
              <a:gd name="connsiteY333" fmla="*/ 16825 h 538091"/>
              <a:gd name="connsiteX334" fmla="*/ 215725 w 320968"/>
              <a:gd name="connsiteY334" fmla="*/ 15715 h 538091"/>
              <a:gd name="connsiteX335" fmla="*/ 208579 w 320968"/>
              <a:gd name="connsiteY335" fmla="*/ 14782 h 538091"/>
              <a:gd name="connsiteX336" fmla="*/ 202597 w 320968"/>
              <a:gd name="connsiteY336" fmla="*/ 14416 h 538091"/>
              <a:gd name="connsiteX337" fmla="*/ 195357 w 320968"/>
              <a:gd name="connsiteY337" fmla="*/ 14416 h 538091"/>
              <a:gd name="connsiteX338" fmla="*/ 189361 w 320968"/>
              <a:gd name="connsiteY338" fmla="*/ 14782 h 538091"/>
              <a:gd name="connsiteX339" fmla="*/ 182188 w 320968"/>
              <a:gd name="connsiteY339" fmla="*/ 15715 h 538091"/>
              <a:gd name="connsiteX340" fmla="*/ 176288 w 320968"/>
              <a:gd name="connsiteY340" fmla="*/ 16825 h 538091"/>
              <a:gd name="connsiteX341" fmla="*/ 169291 w 320968"/>
              <a:gd name="connsiteY341" fmla="*/ 18611 h 538091"/>
              <a:gd name="connsiteX342" fmla="*/ 163579 w 320968"/>
              <a:gd name="connsiteY342" fmla="*/ 20479 h 538091"/>
              <a:gd name="connsiteX343" fmla="*/ 156812 w 320968"/>
              <a:gd name="connsiteY343" fmla="*/ 23186 h 538091"/>
              <a:gd name="connsiteX344" fmla="*/ 151399 w 320968"/>
              <a:gd name="connsiteY344" fmla="*/ 25744 h 538091"/>
              <a:gd name="connsiteX345" fmla="*/ 145079 w 320968"/>
              <a:gd name="connsiteY345" fmla="*/ 29222 h 538091"/>
              <a:gd name="connsiteX346" fmla="*/ 139976 w 320968"/>
              <a:gd name="connsiteY346" fmla="*/ 32457 h 538091"/>
              <a:gd name="connsiteX347" fmla="*/ 134157 w 320968"/>
              <a:gd name="connsiteY347" fmla="*/ 36679 h 538091"/>
              <a:gd name="connsiteX348" fmla="*/ 129515 w 320968"/>
              <a:gd name="connsiteY348" fmla="*/ 40550 h 538091"/>
              <a:gd name="connsiteX349" fmla="*/ 124277 w 320968"/>
              <a:gd name="connsiteY349" fmla="*/ 45449 h 538091"/>
              <a:gd name="connsiteX350" fmla="*/ 120217 w 320968"/>
              <a:gd name="connsiteY350" fmla="*/ 49861 h 538091"/>
              <a:gd name="connsiteX351" fmla="*/ 115615 w 320968"/>
              <a:gd name="connsiteY351" fmla="*/ 55410 h 538091"/>
              <a:gd name="connsiteX352" fmla="*/ 112083 w 320968"/>
              <a:gd name="connsiteY352" fmla="*/ 60282 h 538091"/>
              <a:gd name="connsiteX353" fmla="*/ 108226 w 320968"/>
              <a:gd name="connsiteY353" fmla="*/ 66345 h 538091"/>
              <a:gd name="connsiteX354" fmla="*/ 105316 w 320968"/>
              <a:gd name="connsiteY354" fmla="*/ 71637 h 538091"/>
              <a:gd name="connsiteX355" fmla="*/ 102257 w 320968"/>
              <a:gd name="connsiteY355" fmla="*/ 78147 h 538091"/>
              <a:gd name="connsiteX356" fmla="*/ 100025 w 320968"/>
              <a:gd name="connsiteY356" fmla="*/ 83736 h 538091"/>
              <a:gd name="connsiteX357" fmla="*/ 97805 w 320968"/>
              <a:gd name="connsiteY357" fmla="*/ 90625 h 538091"/>
              <a:gd name="connsiteX358" fmla="*/ 96303 w 320968"/>
              <a:gd name="connsiteY358" fmla="*/ 96431 h 538091"/>
              <a:gd name="connsiteX359" fmla="*/ 94949 w 320968"/>
              <a:gd name="connsiteY359" fmla="*/ 103523 h 538091"/>
              <a:gd name="connsiteX360" fmla="*/ 94164 w 320968"/>
              <a:gd name="connsiteY360" fmla="*/ 109491 h 538091"/>
              <a:gd name="connsiteX361" fmla="*/ 93745 w 320968"/>
              <a:gd name="connsiteY361" fmla="*/ 116718 h 538091"/>
              <a:gd name="connsiteX362" fmla="*/ 93745 w 320968"/>
              <a:gd name="connsiteY362" fmla="*/ 122714 h 538091"/>
              <a:gd name="connsiteX363" fmla="*/ 94164 w 320968"/>
              <a:gd name="connsiteY363" fmla="*/ 129900 h 538091"/>
              <a:gd name="connsiteX364" fmla="*/ 94949 w 320968"/>
              <a:gd name="connsiteY364" fmla="*/ 135882 h 538091"/>
              <a:gd name="connsiteX365" fmla="*/ 96303 w 320968"/>
              <a:gd name="connsiteY365" fmla="*/ 142947 h 538091"/>
              <a:gd name="connsiteX366" fmla="*/ 97805 w 320968"/>
              <a:gd name="connsiteY366" fmla="*/ 148807 h 538091"/>
              <a:gd name="connsiteX367" fmla="*/ 100025 w 320968"/>
              <a:gd name="connsiteY367" fmla="*/ 155655 h 538091"/>
              <a:gd name="connsiteX368" fmla="*/ 102257 w 320968"/>
              <a:gd name="connsiteY368" fmla="*/ 161258 h 538091"/>
              <a:gd name="connsiteX369" fmla="*/ 105316 w 320968"/>
              <a:gd name="connsiteY369" fmla="*/ 167781 h 538091"/>
              <a:gd name="connsiteX370" fmla="*/ 108226 w 320968"/>
              <a:gd name="connsiteY370" fmla="*/ 173046 h 538091"/>
              <a:gd name="connsiteX371" fmla="*/ 112083 w 320968"/>
              <a:gd name="connsiteY371" fmla="*/ 179136 h 538091"/>
              <a:gd name="connsiteX372" fmla="*/ 115615 w 320968"/>
              <a:gd name="connsiteY372" fmla="*/ 183968 h 538091"/>
              <a:gd name="connsiteX373" fmla="*/ 120217 w 320968"/>
              <a:gd name="connsiteY373" fmla="*/ 189557 h 538091"/>
              <a:gd name="connsiteX374" fmla="*/ 124277 w 320968"/>
              <a:gd name="connsiteY374" fmla="*/ 193942 h 538091"/>
              <a:gd name="connsiteX375" fmla="*/ 129515 w 320968"/>
              <a:gd name="connsiteY375" fmla="*/ 198869 h 538091"/>
              <a:gd name="connsiteX376" fmla="*/ 134157 w 320968"/>
              <a:gd name="connsiteY376" fmla="*/ 202712 h 538091"/>
              <a:gd name="connsiteX377" fmla="*/ 139976 w 320968"/>
              <a:gd name="connsiteY377" fmla="*/ 206949 h 538091"/>
              <a:gd name="connsiteX378" fmla="*/ 145079 w 320968"/>
              <a:gd name="connsiteY378" fmla="*/ 210183 h 538091"/>
              <a:gd name="connsiteX379" fmla="*/ 151399 w 320968"/>
              <a:gd name="connsiteY379" fmla="*/ 213648 h 538091"/>
              <a:gd name="connsiteX380" fmla="*/ 156812 w 320968"/>
              <a:gd name="connsiteY380" fmla="*/ 216205 h 538091"/>
              <a:gd name="connsiteX381" fmla="*/ 163579 w 320968"/>
              <a:gd name="connsiteY381" fmla="*/ 218912 h 538091"/>
              <a:gd name="connsiteX382" fmla="*/ 169291 w 320968"/>
              <a:gd name="connsiteY382" fmla="*/ 220753 h 538091"/>
              <a:gd name="connsiteX383" fmla="*/ 176288 w 320968"/>
              <a:gd name="connsiteY383" fmla="*/ 222553 h 538091"/>
              <a:gd name="connsiteX384" fmla="*/ 182188 w 320968"/>
              <a:gd name="connsiteY384" fmla="*/ 223663 h 538091"/>
              <a:gd name="connsiteX385" fmla="*/ 189361 w 320968"/>
              <a:gd name="connsiteY385" fmla="*/ 224570 h 538091"/>
              <a:gd name="connsiteX386" fmla="*/ 195357 w 320968"/>
              <a:gd name="connsiteY386" fmla="*/ 224949 h 538091"/>
              <a:gd name="connsiteX387" fmla="*/ 202597 w 320968"/>
              <a:gd name="connsiteY387" fmla="*/ 224949 h 538091"/>
              <a:gd name="connsiteX388" fmla="*/ 208579 w 320968"/>
              <a:gd name="connsiteY388" fmla="*/ 224570 h 538091"/>
              <a:gd name="connsiteX389" fmla="*/ 215725 w 320968"/>
              <a:gd name="connsiteY389" fmla="*/ 223663 h 538091"/>
              <a:gd name="connsiteX390" fmla="*/ 221639 w 320968"/>
              <a:gd name="connsiteY390" fmla="*/ 222553 h 538091"/>
              <a:gd name="connsiteX391" fmla="*/ 228650 w 320968"/>
              <a:gd name="connsiteY391" fmla="*/ 220753 h 538091"/>
              <a:gd name="connsiteX392" fmla="*/ 234375 w 320968"/>
              <a:gd name="connsiteY392" fmla="*/ 218912 h 538091"/>
              <a:gd name="connsiteX393" fmla="*/ 241061 w 320968"/>
              <a:gd name="connsiteY393" fmla="*/ 216205 h 538091"/>
              <a:gd name="connsiteX394" fmla="*/ 246474 w 320968"/>
              <a:gd name="connsiteY394" fmla="*/ 213648 h 538091"/>
              <a:gd name="connsiteX395" fmla="*/ 252754 w 320968"/>
              <a:gd name="connsiteY395" fmla="*/ 210183 h 538091"/>
              <a:gd name="connsiteX396" fmla="*/ 257856 w 320968"/>
              <a:gd name="connsiteY396" fmla="*/ 206949 h 538091"/>
              <a:gd name="connsiteX397" fmla="*/ 263689 w 320968"/>
              <a:gd name="connsiteY397" fmla="*/ 202712 h 538091"/>
              <a:gd name="connsiteX398" fmla="*/ 268331 w 320968"/>
              <a:gd name="connsiteY398" fmla="*/ 198869 h 538091"/>
              <a:gd name="connsiteX399" fmla="*/ 273582 w 320968"/>
              <a:gd name="connsiteY399" fmla="*/ 193942 h 538091"/>
              <a:gd name="connsiteX400" fmla="*/ 277710 w 320968"/>
              <a:gd name="connsiteY400" fmla="*/ 189557 h 538091"/>
              <a:gd name="connsiteX401" fmla="*/ 282298 w 320968"/>
              <a:gd name="connsiteY401" fmla="*/ 183968 h 538091"/>
              <a:gd name="connsiteX402" fmla="*/ 285844 w 320968"/>
              <a:gd name="connsiteY402" fmla="*/ 179136 h 538091"/>
              <a:gd name="connsiteX403" fmla="*/ 289688 w 320968"/>
              <a:gd name="connsiteY403" fmla="*/ 173046 h 538091"/>
              <a:gd name="connsiteX404" fmla="*/ 292584 w 320968"/>
              <a:gd name="connsiteY404" fmla="*/ 167781 h 538091"/>
              <a:gd name="connsiteX405" fmla="*/ 295656 w 320968"/>
              <a:gd name="connsiteY405" fmla="*/ 161258 h 538091"/>
              <a:gd name="connsiteX406" fmla="*/ 297903 w 320968"/>
              <a:gd name="connsiteY406" fmla="*/ 155655 h 538091"/>
              <a:gd name="connsiteX407" fmla="*/ 300095 w 320968"/>
              <a:gd name="connsiteY407" fmla="*/ 148807 h 538091"/>
              <a:gd name="connsiteX408" fmla="*/ 301611 w 320968"/>
              <a:gd name="connsiteY408" fmla="*/ 142947 h 538091"/>
              <a:gd name="connsiteX409" fmla="*/ 302964 w 320968"/>
              <a:gd name="connsiteY409" fmla="*/ 135882 h 538091"/>
              <a:gd name="connsiteX410" fmla="*/ 303722 w 320968"/>
              <a:gd name="connsiteY410" fmla="*/ 129900 h 538091"/>
              <a:gd name="connsiteX411" fmla="*/ 304169 w 320968"/>
              <a:gd name="connsiteY411" fmla="*/ 122714 h 538091"/>
              <a:gd name="connsiteX412" fmla="*/ 304169 w 320968"/>
              <a:gd name="connsiteY412" fmla="*/ 116718 h 538091"/>
              <a:gd name="connsiteX413" fmla="*/ 303722 w 320968"/>
              <a:gd name="connsiteY413" fmla="*/ 109491 h 538091"/>
              <a:gd name="connsiteX414" fmla="*/ 302964 w 320968"/>
              <a:gd name="connsiteY414" fmla="*/ 103523 h 538091"/>
              <a:gd name="connsiteX415" fmla="*/ 301611 w 320968"/>
              <a:gd name="connsiteY415" fmla="*/ 96431 h 538091"/>
              <a:gd name="connsiteX416" fmla="*/ 300095 w 320968"/>
              <a:gd name="connsiteY416" fmla="*/ 90625 h 538091"/>
              <a:gd name="connsiteX417" fmla="*/ 297903 w 320968"/>
              <a:gd name="connsiteY417" fmla="*/ 83736 h 538091"/>
              <a:gd name="connsiteX418" fmla="*/ 295656 w 320968"/>
              <a:gd name="connsiteY418" fmla="*/ 78147 h 538091"/>
              <a:gd name="connsiteX419" fmla="*/ 292584 w 320968"/>
              <a:gd name="connsiteY419" fmla="*/ 71637 h 538091"/>
              <a:gd name="connsiteX420" fmla="*/ 289688 w 320968"/>
              <a:gd name="connsiteY420" fmla="*/ 66345 h 538091"/>
              <a:gd name="connsiteX421" fmla="*/ 285844 w 320968"/>
              <a:gd name="connsiteY421" fmla="*/ 60282 h 538091"/>
              <a:gd name="connsiteX422" fmla="*/ 282298 w 320968"/>
              <a:gd name="connsiteY422" fmla="*/ 55410 h 538091"/>
              <a:gd name="connsiteX423" fmla="*/ 277710 w 320968"/>
              <a:gd name="connsiteY423" fmla="*/ 49861 h 538091"/>
              <a:gd name="connsiteX424" fmla="*/ 153199 w 320968"/>
              <a:gd name="connsiteY424" fmla="*/ 172410 h 538091"/>
              <a:gd name="connsiteX425" fmla="*/ 122139 w 320968"/>
              <a:gd name="connsiteY425" fmla="*/ 164168 h 538091"/>
              <a:gd name="connsiteX426" fmla="*/ 122071 w 320968"/>
              <a:gd name="connsiteY426" fmla="*/ 164060 h 538091"/>
              <a:gd name="connsiteX427" fmla="*/ 130394 w 320968"/>
              <a:gd name="connsiteY427" fmla="*/ 132932 h 538091"/>
              <a:gd name="connsiteX428" fmla="*/ 161522 w 320968"/>
              <a:gd name="connsiteY428" fmla="*/ 141282 h 538091"/>
              <a:gd name="connsiteX429" fmla="*/ 153253 w 320968"/>
              <a:gd name="connsiteY429" fmla="*/ 172397 h 538091"/>
              <a:gd name="connsiteX430" fmla="*/ 153185 w 320968"/>
              <a:gd name="connsiteY430" fmla="*/ 172437 h 538091"/>
              <a:gd name="connsiteX431" fmla="*/ 161563 w 320968"/>
              <a:gd name="connsiteY431" fmla="*/ 98136 h 538091"/>
              <a:gd name="connsiteX432" fmla="*/ 130435 w 320968"/>
              <a:gd name="connsiteY432" fmla="*/ 106473 h 538091"/>
              <a:gd name="connsiteX433" fmla="*/ 122098 w 320968"/>
              <a:gd name="connsiteY433" fmla="*/ 75386 h 538091"/>
              <a:gd name="connsiteX434" fmla="*/ 122112 w 320968"/>
              <a:gd name="connsiteY434" fmla="*/ 75346 h 538091"/>
              <a:gd name="connsiteX435" fmla="*/ 153172 w 320968"/>
              <a:gd name="connsiteY435" fmla="*/ 66954 h 538091"/>
              <a:gd name="connsiteX436" fmla="*/ 153239 w 320968"/>
              <a:gd name="connsiteY436" fmla="*/ 66995 h 538091"/>
              <a:gd name="connsiteX437" fmla="*/ 161549 w 320968"/>
              <a:gd name="connsiteY437" fmla="*/ 98123 h 538091"/>
              <a:gd name="connsiteX438" fmla="*/ 161522 w 320968"/>
              <a:gd name="connsiteY438" fmla="*/ 98163 h 538091"/>
              <a:gd name="connsiteX439" fmla="*/ 198943 w 320968"/>
              <a:gd name="connsiteY439" fmla="*/ 208464 h 538091"/>
              <a:gd name="connsiteX440" fmla="*/ 176112 w 320968"/>
              <a:gd name="connsiteY440" fmla="*/ 185646 h 538091"/>
              <a:gd name="connsiteX441" fmla="*/ 198943 w 320968"/>
              <a:gd name="connsiteY441" fmla="*/ 162842 h 538091"/>
              <a:gd name="connsiteX442" fmla="*/ 221734 w 320968"/>
              <a:gd name="connsiteY442" fmla="*/ 185633 h 538091"/>
              <a:gd name="connsiteX443" fmla="*/ 221734 w 320968"/>
              <a:gd name="connsiteY443" fmla="*/ 185646 h 538091"/>
              <a:gd name="connsiteX444" fmla="*/ 198943 w 320968"/>
              <a:gd name="connsiteY444" fmla="*/ 208491 h 538091"/>
              <a:gd name="connsiteX445" fmla="*/ 198930 w 320968"/>
              <a:gd name="connsiteY445" fmla="*/ 208491 h 538091"/>
              <a:gd name="connsiteX446" fmla="*/ 189023 w 320968"/>
              <a:gd name="connsiteY446" fmla="*/ 119696 h 538091"/>
              <a:gd name="connsiteX447" fmla="*/ 198930 w 320968"/>
              <a:gd name="connsiteY447" fmla="*/ 109789 h 538091"/>
              <a:gd name="connsiteX448" fmla="*/ 198943 w 320968"/>
              <a:gd name="connsiteY448" fmla="*/ 109789 h 538091"/>
              <a:gd name="connsiteX449" fmla="*/ 208836 w 320968"/>
              <a:gd name="connsiteY449" fmla="*/ 119682 h 538091"/>
              <a:gd name="connsiteX450" fmla="*/ 208836 w 320968"/>
              <a:gd name="connsiteY450" fmla="*/ 119696 h 538091"/>
              <a:gd name="connsiteX451" fmla="*/ 198957 w 320968"/>
              <a:gd name="connsiteY451" fmla="*/ 129630 h 538091"/>
              <a:gd name="connsiteX452" fmla="*/ 198943 w 320968"/>
              <a:gd name="connsiteY452" fmla="*/ 129630 h 538091"/>
              <a:gd name="connsiteX453" fmla="*/ 189009 w 320968"/>
              <a:gd name="connsiteY453" fmla="*/ 119723 h 538091"/>
              <a:gd name="connsiteX454" fmla="*/ 198943 w 320968"/>
              <a:gd name="connsiteY454" fmla="*/ 76563 h 538091"/>
              <a:gd name="connsiteX455" fmla="*/ 176112 w 320968"/>
              <a:gd name="connsiteY455" fmla="*/ 53759 h 538091"/>
              <a:gd name="connsiteX456" fmla="*/ 198943 w 320968"/>
              <a:gd name="connsiteY456" fmla="*/ 30954 h 538091"/>
              <a:gd name="connsiteX457" fmla="*/ 221734 w 320968"/>
              <a:gd name="connsiteY457" fmla="*/ 53746 h 538091"/>
              <a:gd name="connsiteX458" fmla="*/ 221734 w 320968"/>
              <a:gd name="connsiteY458" fmla="*/ 53759 h 538091"/>
              <a:gd name="connsiteX459" fmla="*/ 198957 w 320968"/>
              <a:gd name="connsiteY459" fmla="*/ 76591 h 538091"/>
              <a:gd name="connsiteX460" fmla="*/ 198930 w 320968"/>
              <a:gd name="connsiteY460" fmla="*/ 76591 h 538091"/>
              <a:gd name="connsiteX461" fmla="*/ 275775 w 320968"/>
              <a:gd name="connsiteY461" fmla="*/ 164060 h 538091"/>
              <a:gd name="connsiteX462" fmla="*/ 244688 w 320968"/>
              <a:gd name="connsiteY462" fmla="*/ 172437 h 538091"/>
              <a:gd name="connsiteX463" fmla="*/ 244647 w 320968"/>
              <a:gd name="connsiteY463" fmla="*/ 172410 h 538091"/>
              <a:gd name="connsiteX464" fmla="*/ 236324 w 320968"/>
              <a:gd name="connsiteY464" fmla="*/ 141282 h 538091"/>
              <a:gd name="connsiteX465" fmla="*/ 267452 w 320968"/>
              <a:gd name="connsiteY465" fmla="*/ 132932 h 538091"/>
              <a:gd name="connsiteX466" fmla="*/ 275798 w 320968"/>
              <a:gd name="connsiteY466" fmla="*/ 164019 h 538091"/>
              <a:gd name="connsiteX467" fmla="*/ 275761 w 320968"/>
              <a:gd name="connsiteY467" fmla="*/ 164087 h 538091"/>
              <a:gd name="connsiteX468" fmla="*/ 267438 w 320968"/>
              <a:gd name="connsiteY468" fmla="*/ 106473 h 538091"/>
              <a:gd name="connsiteX469" fmla="*/ 236310 w 320968"/>
              <a:gd name="connsiteY469" fmla="*/ 98136 h 538091"/>
              <a:gd name="connsiteX470" fmla="*/ 244633 w 320968"/>
              <a:gd name="connsiteY470" fmla="*/ 67008 h 538091"/>
              <a:gd name="connsiteX471" fmla="*/ 275761 w 320968"/>
              <a:gd name="connsiteY471" fmla="*/ 75359 h 538091"/>
              <a:gd name="connsiteX472" fmla="*/ 267503 w 320968"/>
              <a:gd name="connsiteY472" fmla="*/ 106460 h 538091"/>
              <a:gd name="connsiteX473" fmla="*/ 267424 w 320968"/>
              <a:gd name="connsiteY473" fmla="*/ 106500 h 538091"/>
              <a:gd name="connsiteX474" fmla="*/ 198943 w 320968"/>
              <a:gd name="connsiteY474" fmla="*/ -3638 h 538091"/>
              <a:gd name="connsiteX475" fmla="*/ 75596 w 320968"/>
              <a:gd name="connsiteY475" fmla="*/ 119696 h 538091"/>
              <a:gd name="connsiteX476" fmla="*/ 110621 w 320968"/>
              <a:gd name="connsiteY476" fmla="*/ 205744 h 538091"/>
              <a:gd name="connsiteX477" fmla="*/ 133264 w 320968"/>
              <a:gd name="connsiteY477" fmla="*/ 227033 h 538091"/>
              <a:gd name="connsiteX478" fmla="*/ 177668 w 320968"/>
              <a:gd name="connsiteY478" fmla="*/ 268812 h 538091"/>
              <a:gd name="connsiteX479" fmla="*/ 192325 w 320968"/>
              <a:gd name="connsiteY479" fmla="*/ 305637 h 538091"/>
              <a:gd name="connsiteX480" fmla="*/ 151304 w 320968"/>
              <a:gd name="connsiteY480" fmla="*/ 357715 h 538091"/>
              <a:gd name="connsiteX481" fmla="*/ 48163 w 320968"/>
              <a:gd name="connsiteY481" fmla="*/ 384661 h 538091"/>
              <a:gd name="connsiteX482" fmla="*/ 1309 w 320968"/>
              <a:gd name="connsiteY482" fmla="*/ 445726 h 538091"/>
              <a:gd name="connsiteX483" fmla="*/ 33032 w 320968"/>
              <a:gd name="connsiteY483" fmla="*/ 500524 h 538091"/>
              <a:gd name="connsiteX484" fmla="*/ 236973 w 320968"/>
              <a:gd name="connsiteY484" fmla="*/ 530488 h 538091"/>
              <a:gd name="connsiteX485" fmla="*/ 259074 w 320968"/>
              <a:gd name="connsiteY485" fmla="*/ 534454 h 538091"/>
              <a:gd name="connsiteX486" fmla="*/ 322277 w 320968"/>
              <a:gd name="connsiteY486" fmla="*/ 471251 h 538091"/>
              <a:gd name="connsiteX487" fmla="*/ 322277 w 320968"/>
              <a:gd name="connsiteY487" fmla="*/ 119723 h 538091"/>
              <a:gd name="connsiteX488" fmla="*/ 198930 w 320968"/>
              <a:gd name="connsiteY488" fmla="*/ -3611 h 538091"/>
              <a:gd name="connsiteX489" fmla="*/ 312627 w 320968"/>
              <a:gd name="connsiteY489" fmla="*/ 471251 h 538091"/>
              <a:gd name="connsiteX490" fmla="*/ 259101 w 320968"/>
              <a:gd name="connsiteY490" fmla="*/ 524777 h 538091"/>
              <a:gd name="connsiteX491" fmla="*/ 240479 w 320968"/>
              <a:gd name="connsiteY491" fmla="*/ 521461 h 538091"/>
              <a:gd name="connsiteX492" fmla="*/ 37945 w 320968"/>
              <a:gd name="connsiteY492" fmla="*/ 492174 h 538091"/>
              <a:gd name="connsiteX493" fmla="*/ 11026 w 320968"/>
              <a:gd name="connsiteY493" fmla="*/ 445726 h 538091"/>
              <a:gd name="connsiteX494" fmla="*/ 50694 w 320968"/>
              <a:gd name="connsiteY494" fmla="*/ 393986 h 538091"/>
              <a:gd name="connsiteX495" fmla="*/ 153551 w 320968"/>
              <a:gd name="connsiteY495" fmla="*/ 367135 h 538091"/>
              <a:gd name="connsiteX496" fmla="*/ 201988 w 320968"/>
              <a:gd name="connsiteY496" fmla="*/ 305651 h 538091"/>
              <a:gd name="connsiteX497" fmla="*/ 184651 w 320968"/>
              <a:gd name="connsiteY497" fmla="*/ 262167 h 538091"/>
              <a:gd name="connsiteX498" fmla="*/ 139868 w 320968"/>
              <a:gd name="connsiteY498" fmla="*/ 219981 h 538091"/>
              <a:gd name="connsiteX499" fmla="*/ 117524 w 320968"/>
              <a:gd name="connsiteY499" fmla="*/ 199031 h 538091"/>
              <a:gd name="connsiteX500" fmla="*/ 85259 w 320968"/>
              <a:gd name="connsiteY500" fmla="*/ 119709 h 538091"/>
              <a:gd name="connsiteX501" fmla="*/ 198943 w 320968"/>
              <a:gd name="connsiteY501" fmla="*/ 6025 h 538091"/>
              <a:gd name="connsiteX502" fmla="*/ 312627 w 320968"/>
              <a:gd name="connsiteY502" fmla="*/ 119709 h 538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</a:cxnLst>
            <a:rect l="l" t="t" r="r" b="b"/>
            <a:pathLst>
              <a:path w="320968" h="538091">
                <a:moveTo>
                  <a:pt x="92269" y="304297"/>
                </a:moveTo>
                <a:cubicBezTo>
                  <a:pt x="89928" y="305042"/>
                  <a:pt x="89928" y="306233"/>
                  <a:pt x="92269" y="307004"/>
                </a:cubicBezTo>
                <a:cubicBezTo>
                  <a:pt x="94611" y="307776"/>
                  <a:pt x="94746" y="309156"/>
                  <a:pt x="92486" y="310185"/>
                </a:cubicBezTo>
                <a:cubicBezTo>
                  <a:pt x="90226" y="311213"/>
                  <a:pt x="90402" y="312377"/>
                  <a:pt x="92811" y="312824"/>
                </a:cubicBezTo>
                <a:cubicBezTo>
                  <a:pt x="95220" y="313270"/>
                  <a:pt x="95518" y="314664"/>
                  <a:pt x="93420" y="315950"/>
                </a:cubicBezTo>
                <a:cubicBezTo>
                  <a:pt x="91322" y="317236"/>
                  <a:pt x="91620" y="318386"/>
                  <a:pt x="94097" y="318521"/>
                </a:cubicBezTo>
                <a:cubicBezTo>
                  <a:pt x="96573" y="318657"/>
                  <a:pt x="96979" y="320010"/>
                  <a:pt x="95044" y="321553"/>
                </a:cubicBezTo>
                <a:cubicBezTo>
                  <a:pt x="93109" y="323096"/>
                  <a:pt x="93596" y="324260"/>
                  <a:pt x="96059" y="324030"/>
                </a:cubicBezTo>
                <a:cubicBezTo>
                  <a:pt x="98522" y="323799"/>
                  <a:pt x="99091" y="325126"/>
                  <a:pt x="97412" y="326912"/>
                </a:cubicBezTo>
                <a:cubicBezTo>
                  <a:pt x="95734" y="328699"/>
                  <a:pt x="96289" y="329727"/>
                  <a:pt x="98766" y="329254"/>
                </a:cubicBezTo>
                <a:cubicBezTo>
                  <a:pt x="101242" y="328780"/>
                  <a:pt x="101946" y="329971"/>
                  <a:pt x="100471" y="331960"/>
                </a:cubicBezTo>
                <a:cubicBezTo>
                  <a:pt x="98996" y="333950"/>
                  <a:pt x="99700" y="334911"/>
                  <a:pt x="102028" y="334112"/>
                </a:cubicBezTo>
                <a:cubicBezTo>
                  <a:pt x="104355" y="333314"/>
                  <a:pt x="105289" y="334424"/>
                  <a:pt x="104058" y="336576"/>
                </a:cubicBezTo>
                <a:cubicBezTo>
                  <a:pt x="102826" y="338727"/>
                  <a:pt x="103665" y="339567"/>
                  <a:pt x="105871" y="338497"/>
                </a:cubicBezTo>
                <a:cubicBezTo>
                  <a:pt x="108077" y="337428"/>
                  <a:pt x="109133" y="338416"/>
                  <a:pt x="108199" y="340676"/>
                </a:cubicBezTo>
                <a:cubicBezTo>
                  <a:pt x="107265" y="342936"/>
                  <a:pt x="108199" y="343721"/>
                  <a:pt x="110256" y="342368"/>
                </a:cubicBezTo>
                <a:cubicBezTo>
                  <a:pt x="112313" y="341014"/>
                  <a:pt x="113477" y="341867"/>
                  <a:pt x="112814" y="344263"/>
                </a:cubicBezTo>
                <a:cubicBezTo>
                  <a:pt x="112151" y="346658"/>
                  <a:pt x="113206" y="347267"/>
                  <a:pt x="115088" y="345684"/>
                </a:cubicBezTo>
                <a:cubicBezTo>
                  <a:pt x="116969" y="344100"/>
                  <a:pt x="118214" y="344777"/>
                  <a:pt x="117876" y="347213"/>
                </a:cubicBezTo>
                <a:cubicBezTo>
                  <a:pt x="117537" y="349649"/>
                  <a:pt x="118620" y="350137"/>
                  <a:pt x="120271" y="348350"/>
                </a:cubicBezTo>
                <a:cubicBezTo>
                  <a:pt x="121922" y="346563"/>
                  <a:pt x="123276" y="346997"/>
                  <a:pt x="123248" y="349541"/>
                </a:cubicBezTo>
                <a:cubicBezTo>
                  <a:pt x="123221" y="352085"/>
                  <a:pt x="124345" y="352356"/>
                  <a:pt x="125752" y="350339"/>
                </a:cubicBezTo>
                <a:cubicBezTo>
                  <a:pt x="127160" y="348323"/>
                  <a:pt x="128581" y="348688"/>
                  <a:pt x="128851" y="351111"/>
                </a:cubicBezTo>
                <a:cubicBezTo>
                  <a:pt x="129122" y="353533"/>
                  <a:pt x="130300" y="353818"/>
                  <a:pt x="131450" y="351625"/>
                </a:cubicBezTo>
                <a:cubicBezTo>
                  <a:pt x="132600" y="349433"/>
                  <a:pt x="134048" y="349636"/>
                  <a:pt x="134630" y="352018"/>
                </a:cubicBezTo>
                <a:cubicBezTo>
                  <a:pt x="135212" y="354400"/>
                  <a:pt x="136403" y="354494"/>
                  <a:pt x="137337" y="352180"/>
                </a:cubicBezTo>
                <a:cubicBezTo>
                  <a:pt x="138271" y="349866"/>
                  <a:pt x="139651" y="349893"/>
                  <a:pt x="140545" y="352180"/>
                </a:cubicBezTo>
                <a:cubicBezTo>
                  <a:pt x="141438" y="354467"/>
                  <a:pt x="142588" y="354427"/>
                  <a:pt x="143184" y="352018"/>
                </a:cubicBezTo>
                <a:cubicBezTo>
                  <a:pt x="143779" y="349609"/>
                  <a:pt x="145187" y="349446"/>
                  <a:pt x="146351" y="351625"/>
                </a:cubicBezTo>
                <a:cubicBezTo>
                  <a:pt x="147515" y="353804"/>
                  <a:pt x="148679" y="353574"/>
                  <a:pt x="148949" y="351111"/>
                </a:cubicBezTo>
                <a:cubicBezTo>
                  <a:pt x="149220" y="348648"/>
                  <a:pt x="150614" y="348404"/>
                  <a:pt x="152049" y="350339"/>
                </a:cubicBezTo>
                <a:cubicBezTo>
                  <a:pt x="153483" y="352275"/>
                  <a:pt x="154593" y="351963"/>
                  <a:pt x="154566" y="349541"/>
                </a:cubicBezTo>
                <a:cubicBezTo>
                  <a:pt x="154539" y="347118"/>
                  <a:pt x="155919" y="346523"/>
                  <a:pt x="157557" y="348350"/>
                </a:cubicBezTo>
                <a:cubicBezTo>
                  <a:pt x="159194" y="350177"/>
                  <a:pt x="160263" y="349636"/>
                  <a:pt x="159925" y="347213"/>
                </a:cubicBezTo>
                <a:cubicBezTo>
                  <a:pt x="159587" y="344790"/>
                  <a:pt x="160859" y="344087"/>
                  <a:pt x="162727" y="345684"/>
                </a:cubicBezTo>
                <a:cubicBezTo>
                  <a:pt x="164594" y="347281"/>
                  <a:pt x="165596" y="346631"/>
                  <a:pt x="164973" y="344263"/>
                </a:cubicBezTo>
                <a:cubicBezTo>
                  <a:pt x="164351" y="341894"/>
                  <a:pt x="165488" y="341028"/>
                  <a:pt x="167545" y="342368"/>
                </a:cubicBezTo>
                <a:cubicBezTo>
                  <a:pt x="169602" y="343708"/>
                  <a:pt x="170509" y="342964"/>
                  <a:pt x="169602" y="340676"/>
                </a:cubicBezTo>
                <a:cubicBezTo>
                  <a:pt x="168695" y="338389"/>
                  <a:pt x="169710" y="337415"/>
                  <a:pt x="171930" y="338497"/>
                </a:cubicBezTo>
                <a:cubicBezTo>
                  <a:pt x="174149" y="339580"/>
                  <a:pt x="174961" y="338700"/>
                  <a:pt x="173743" y="336576"/>
                </a:cubicBezTo>
                <a:cubicBezTo>
                  <a:pt x="172525" y="334451"/>
                  <a:pt x="173418" y="333314"/>
                  <a:pt x="175773" y="334112"/>
                </a:cubicBezTo>
                <a:cubicBezTo>
                  <a:pt x="178128" y="334911"/>
                  <a:pt x="178805" y="333909"/>
                  <a:pt x="177343" y="331960"/>
                </a:cubicBezTo>
                <a:cubicBezTo>
                  <a:pt x="175882" y="330012"/>
                  <a:pt x="176640" y="328794"/>
                  <a:pt x="179048" y="329254"/>
                </a:cubicBezTo>
                <a:cubicBezTo>
                  <a:pt x="181458" y="329714"/>
                  <a:pt x="182026" y="328699"/>
                  <a:pt x="180402" y="326912"/>
                </a:cubicBezTo>
                <a:cubicBezTo>
                  <a:pt x="178778" y="325126"/>
                  <a:pt x="179292" y="323840"/>
                  <a:pt x="181755" y="324030"/>
                </a:cubicBezTo>
                <a:cubicBezTo>
                  <a:pt x="184218" y="324219"/>
                  <a:pt x="184611" y="323096"/>
                  <a:pt x="182716" y="321553"/>
                </a:cubicBezTo>
                <a:cubicBezTo>
                  <a:pt x="180821" y="320010"/>
                  <a:pt x="181241" y="318630"/>
                  <a:pt x="183677" y="318521"/>
                </a:cubicBezTo>
                <a:cubicBezTo>
                  <a:pt x="186113" y="318413"/>
                  <a:pt x="186384" y="317249"/>
                  <a:pt x="184354" y="315950"/>
                </a:cubicBezTo>
                <a:cubicBezTo>
                  <a:pt x="182324" y="314651"/>
                  <a:pt x="182554" y="313243"/>
                  <a:pt x="184963" y="312824"/>
                </a:cubicBezTo>
                <a:cubicBezTo>
                  <a:pt x="187372" y="312404"/>
                  <a:pt x="187534" y="311213"/>
                  <a:pt x="185288" y="310185"/>
                </a:cubicBezTo>
                <a:cubicBezTo>
                  <a:pt x="183041" y="309156"/>
                  <a:pt x="183136" y="307735"/>
                  <a:pt x="185477" y="307004"/>
                </a:cubicBezTo>
                <a:cubicBezTo>
                  <a:pt x="187819" y="306273"/>
                  <a:pt x="187832" y="305082"/>
                  <a:pt x="185477" y="304297"/>
                </a:cubicBezTo>
                <a:cubicBezTo>
                  <a:pt x="183122" y="303512"/>
                  <a:pt x="183055" y="302132"/>
                  <a:pt x="185288" y="301130"/>
                </a:cubicBezTo>
                <a:cubicBezTo>
                  <a:pt x="187521" y="300129"/>
                  <a:pt x="187385" y="298924"/>
                  <a:pt x="184963" y="298424"/>
                </a:cubicBezTo>
                <a:cubicBezTo>
                  <a:pt x="182540" y="297923"/>
                  <a:pt x="182256" y="296583"/>
                  <a:pt x="184354" y="295297"/>
                </a:cubicBezTo>
                <a:cubicBezTo>
                  <a:pt x="186452" y="294011"/>
                  <a:pt x="186154" y="292861"/>
                  <a:pt x="183677" y="292739"/>
                </a:cubicBezTo>
                <a:cubicBezTo>
                  <a:pt x="181200" y="292618"/>
                  <a:pt x="180821" y="291237"/>
                  <a:pt x="182716" y="289681"/>
                </a:cubicBezTo>
                <a:cubicBezTo>
                  <a:pt x="184611" y="288124"/>
                  <a:pt x="184178" y="287055"/>
                  <a:pt x="181755" y="287231"/>
                </a:cubicBezTo>
                <a:cubicBezTo>
                  <a:pt x="179333" y="287407"/>
                  <a:pt x="178656" y="286135"/>
                  <a:pt x="180402" y="284348"/>
                </a:cubicBezTo>
                <a:cubicBezTo>
                  <a:pt x="182148" y="282562"/>
                  <a:pt x="181512" y="281533"/>
                  <a:pt x="179048" y="282007"/>
                </a:cubicBezTo>
                <a:cubicBezTo>
                  <a:pt x="176585" y="282481"/>
                  <a:pt x="175868" y="281276"/>
                  <a:pt x="177343" y="279300"/>
                </a:cubicBezTo>
                <a:cubicBezTo>
                  <a:pt x="178818" y="277324"/>
                  <a:pt x="178088" y="276364"/>
                  <a:pt x="175773" y="277162"/>
                </a:cubicBezTo>
                <a:cubicBezTo>
                  <a:pt x="173459" y="277961"/>
                  <a:pt x="172525" y="276837"/>
                  <a:pt x="173743" y="274699"/>
                </a:cubicBezTo>
                <a:cubicBezTo>
                  <a:pt x="174961" y="272561"/>
                  <a:pt x="174136" y="271681"/>
                  <a:pt x="171930" y="272750"/>
                </a:cubicBezTo>
                <a:cubicBezTo>
                  <a:pt x="169724" y="273819"/>
                  <a:pt x="168668" y="272845"/>
                  <a:pt x="169602" y="270558"/>
                </a:cubicBezTo>
                <a:cubicBezTo>
                  <a:pt x="170536" y="268270"/>
                  <a:pt x="169602" y="267526"/>
                  <a:pt x="167545" y="268866"/>
                </a:cubicBezTo>
                <a:cubicBezTo>
                  <a:pt x="165488" y="270206"/>
                  <a:pt x="164324" y="269380"/>
                  <a:pt x="164973" y="266998"/>
                </a:cubicBezTo>
                <a:cubicBezTo>
                  <a:pt x="165623" y="264616"/>
                  <a:pt x="164608" y="263980"/>
                  <a:pt x="162727" y="265577"/>
                </a:cubicBezTo>
                <a:cubicBezTo>
                  <a:pt x="160845" y="267174"/>
                  <a:pt x="159573" y="266484"/>
                  <a:pt x="159925" y="264034"/>
                </a:cubicBezTo>
                <a:cubicBezTo>
                  <a:pt x="160277" y="261584"/>
                  <a:pt x="159181" y="261111"/>
                  <a:pt x="157557" y="262924"/>
                </a:cubicBezTo>
                <a:cubicBezTo>
                  <a:pt x="155933" y="264738"/>
                  <a:pt x="154552" y="264210"/>
                  <a:pt x="154566" y="261733"/>
                </a:cubicBezTo>
                <a:cubicBezTo>
                  <a:pt x="154579" y="259257"/>
                  <a:pt x="153483" y="258918"/>
                  <a:pt x="152049" y="260894"/>
                </a:cubicBezTo>
                <a:cubicBezTo>
                  <a:pt x="150614" y="262870"/>
                  <a:pt x="149247" y="262559"/>
                  <a:pt x="148949" y="260137"/>
                </a:cubicBezTo>
                <a:cubicBezTo>
                  <a:pt x="148651" y="257714"/>
                  <a:pt x="147488" y="257430"/>
                  <a:pt x="146351" y="259636"/>
                </a:cubicBezTo>
                <a:cubicBezTo>
                  <a:pt x="145214" y="261841"/>
                  <a:pt x="143793" y="261612"/>
                  <a:pt x="143184" y="259216"/>
                </a:cubicBezTo>
                <a:cubicBezTo>
                  <a:pt x="142575" y="256820"/>
                  <a:pt x="141411" y="256766"/>
                  <a:pt x="140545" y="259054"/>
                </a:cubicBezTo>
                <a:cubicBezTo>
                  <a:pt x="139679" y="261341"/>
                  <a:pt x="138217" y="261354"/>
                  <a:pt x="137337" y="259054"/>
                </a:cubicBezTo>
                <a:cubicBezTo>
                  <a:pt x="136458" y="256753"/>
                  <a:pt x="135267" y="256820"/>
                  <a:pt x="134630" y="259216"/>
                </a:cubicBezTo>
                <a:cubicBezTo>
                  <a:pt x="133994" y="261612"/>
                  <a:pt x="132614" y="261788"/>
                  <a:pt x="131450" y="259636"/>
                </a:cubicBezTo>
                <a:cubicBezTo>
                  <a:pt x="130286" y="257484"/>
                  <a:pt x="129109" y="257687"/>
                  <a:pt x="128851" y="260137"/>
                </a:cubicBezTo>
                <a:cubicBezTo>
                  <a:pt x="128594" y="262586"/>
                  <a:pt x="127173" y="262951"/>
                  <a:pt x="125752" y="260894"/>
                </a:cubicBezTo>
                <a:cubicBezTo>
                  <a:pt x="124331" y="258837"/>
                  <a:pt x="123208" y="259284"/>
                  <a:pt x="123248" y="261733"/>
                </a:cubicBezTo>
                <a:cubicBezTo>
                  <a:pt x="123289" y="264183"/>
                  <a:pt x="121895" y="264711"/>
                  <a:pt x="120271" y="262924"/>
                </a:cubicBezTo>
                <a:cubicBezTo>
                  <a:pt x="118647" y="261138"/>
                  <a:pt x="117564" y="261571"/>
                  <a:pt x="117876" y="264034"/>
                </a:cubicBezTo>
                <a:cubicBezTo>
                  <a:pt x="118187" y="266497"/>
                  <a:pt x="116942" y="267174"/>
                  <a:pt x="115088" y="265577"/>
                </a:cubicBezTo>
                <a:cubicBezTo>
                  <a:pt x="113233" y="263980"/>
                  <a:pt x="112191" y="264630"/>
                  <a:pt x="112814" y="266998"/>
                </a:cubicBezTo>
                <a:cubicBezTo>
                  <a:pt x="113436" y="269366"/>
                  <a:pt x="112327" y="270219"/>
                  <a:pt x="110256" y="268866"/>
                </a:cubicBezTo>
                <a:cubicBezTo>
                  <a:pt x="108185" y="267512"/>
                  <a:pt x="107279" y="268284"/>
                  <a:pt x="108199" y="270558"/>
                </a:cubicBezTo>
                <a:cubicBezTo>
                  <a:pt x="109119" y="272831"/>
                  <a:pt x="108077" y="273819"/>
                  <a:pt x="105871" y="272750"/>
                </a:cubicBezTo>
                <a:cubicBezTo>
                  <a:pt x="103665" y="271681"/>
                  <a:pt x="102853" y="272533"/>
                  <a:pt x="104058" y="274699"/>
                </a:cubicBezTo>
                <a:cubicBezTo>
                  <a:pt x="105262" y="276864"/>
                  <a:pt x="104342" y="277947"/>
                  <a:pt x="102028" y="277162"/>
                </a:cubicBezTo>
                <a:cubicBezTo>
                  <a:pt x="99713" y="276377"/>
                  <a:pt x="98996" y="277338"/>
                  <a:pt x="100471" y="279300"/>
                </a:cubicBezTo>
                <a:cubicBezTo>
                  <a:pt x="101946" y="281263"/>
                  <a:pt x="101175" y="282481"/>
                  <a:pt x="98766" y="282007"/>
                </a:cubicBezTo>
                <a:cubicBezTo>
                  <a:pt x="96357" y="281533"/>
                  <a:pt x="95788" y="282575"/>
                  <a:pt x="97412" y="284348"/>
                </a:cubicBezTo>
                <a:cubicBezTo>
                  <a:pt x="99036" y="286121"/>
                  <a:pt x="98495" y="287407"/>
                  <a:pt x="96059" y="287231"/>
                </a:cubicBezTo>
                <a:cubicBezTo>
                  <a:pt x="93623" y="287055"/>
                  <a:pt x="93149" y="288152"/>
                  <a:pt x="95044" y="289681"/>
                </a:cubicBezTo>
                <a:cubicBezTo>
                  <a:pt x="96939" y="291210"/>
                  <a:pt x="96519" y="292604"/>
                  <a:pt x="94097" y="292739"/>
                </a:cubicBezTo>
                <a:cubicBezTo>
                  <a:pt x="91674" y="292875"/>
                  <a:pt x="91309" y="294011"/>
                  <a:pt x="93420" y="295297"/>
                </a:cubicBezTo>
                <a:cubicBezTo>
                  <a:pt x="95531" y="296583"/>
                  <a:pt x="95247" y="298004"/>
                  <a:pt x="92811" y="298424"/>
                </a:cubicBezTo>
                <a:cubicBezTo>
                  <a:pt x="90375" y="298843"/>
                  <a:pt x="90253" y="300048"/>
                  <a:pt x="92486" y="301130"/>
                </a:cubicBezTo>
                <a:cubicBezTo>
                  <a:pt x="94719" y="302213"/>
                  <a:pt x="94638" y="303607"/>
                  <a:pt x="92269" y="304297"/>
                </a:cubicBezTo>
                <a:close/>
                <a:moveTo>
                  <a:pt x="138758" y="285837"/>
                </a:moveTo>
                <a:cubicBezTo>
                  <a:pt x="149680" y="285878"/>
                  <a:pt x="158518" y="294729"/>
                  <a:pt x="158545" y="305651"/>
                </a:cubicBezTo>
                <a:cubicBezTo>
                  <a:pt x="158545" y="316586"/>
                  <a:pt x="149694" y="325437"/>
                  <a:pt x="138758" y="325451"/>
                </a:cubicBezTo>
                <a:cubicBezTo>
                  <a:pt x="127877" y="325464"/>
                  <a:pt x="119067" y="316654"/>
                  <a:pt x="119053" y="305773"/>
                </a:cubicBezTo>
                <a:cubicBezTo>
                  <a:pt x="119053" y="305732"/>
                  <a:pt x="119053" y="305691"/>
                  <a:pt x="119053" y="305651"/>
                </a:cubicBezTo>
                <a:cubicBezTo>
                  <a:pt x="119039" y="294742"/>
                  <a:pt x="127850" y="285891"/>
                  <a:pt x="138758" y="285864"/>
                </a:cubicBezTo>
                <a:close/>
                <a:moveTo>
                  <a:pt x="110242" y="447215"/>
                </a:moveTo>
                <a:cubicBezTo>
                  <a:pt x="112543" y="446484"/>
                  <a:pt x="112543" y="445333"/>
                  <a:pt x="110242" y="444589"/>
                </a:cubicBezTo>
                <a:cubicBezTo>
                  <a:pt x="107942" y="443845"/>
                  <a:pt x="107820" y="442491"/>
                  <a:pt x="110026" y="441476"/>
                </a:cubicBezTo>
                <a:cubicBezTo>
                  <a:pt x="112232" y="440461"/>
                  <a:pt x="112097" y="439297"/>
                  <a:pt x="109728" y="438878"/>
                </a:cubicBezTo>
                <a:cubicBezTo>
                  <a:pt x="107360" y="438458"/>
                  <a:pt x="107021" y="437064"/>
                  <a:pt x="109133" y="435792"/>
                </a:cubicBezTo>
                <a:cubicBezTo>
                  <a:pt x="111244" y="434520"/>
                  <a:pt x="110906" y="433383"/>
                  <a:pt x="108443" y="433275"/>
                </a:cubicBezTo>
                <a:cubicBezTo>
                  <a:pt x="105979" y="433166"/>
                  <a:pt x="105627" y="431800"/>
                  <a:pt x="107495" y="430270"/>
                </a:cubicBezTo>
                <a:cubicBezTo>
                  <a:pt x="109363" y="428741"/>
                  <a:pt x="108957" y="427685"/>
                  <a:pt x="106521" y="427848"/>
                </a:cubicBezTo>
                <a:cubicBezTo>
                  <a:pt x="104085" y="428010"/>
                  <a:pt x="103516" y="426765"/>
                  <a:pt x="105167" y="425005"/>
                </a:cubicBezTo>
                <a:cubicBezTo>
                  <a:pt x="106818" y="423246"/>
                  <a:pt x="106264" y="422299"/>
                  <a:pt x="103814" y="422705"/>
                </a:cubicBezTo>
                <a:cubicBezTo>
                  <a:pt x="101364" y="423111"/>
                  <a:pt x="100688" y="422015"/>
                  <a:pt x="102163" y="420093"/>
                </a:cubicBezTo>
                <a:cubicBezTo>
                  <a:pt x="103638" y="418171"/>
                  <a:pt x="102894" y="417210"/>
                  <a:pt x="100606" y="417968"/>
                </a:cubicBezTo>
                <a:cubicBezTo>
                  <a:pt x="98319" y="418726"/>
                  <a:pt x="97412" y="417670"/>
                  <a:pt x="98603" y="415545"/>
                </a:cubicBezTo>
                <a:cubicBezTo>
                  <a:pt x="99794" y="413420"/>
                  <a:pt x="98996" y="412595"/>
                  <a:pt x="96830" y="413664"/>
                </a:cubicBezTo>
                <a:cubicBezTo>
                  <a:pt x="94665" y="414734"/>
                  <a:pt x="93623" y="413732"/>
                  <a:pt x="94530" y="411499"/>
                </a:cubicBezTo>
                <a:cubicBezTo>
                  <a:pt x="95437" y="409266"/>
                  <a:pt x="94530" y="408494"/>
                  <a:pt x="92540" y="409834"/>
                </a:cubicBezTo>
                <a:cubicBezTo>
                  <a:pt x="90551" y="411174"/>
                  <a:pt x="89346" y="410335"/>
                  <a:pt x="89996" y="407980"/>
                </a:cubicBezTo>
                <a:cubicBezTo>
                  <a:pt x="90645" y="405625"/>
                  <a:pt x="89644" y="405016"/>
                  <a:pt x="87776" y="406627"/>
                </a:cubicBezTo>
                <a:cubicBezTo>
                  <a:pt x="85909" y="408237"/>
                  <a:pt x="84691" y="407520"/>
                  <a:pt x="85070" y="405111"/>
                </a:cubicBezTo>
                <a:cubicBezTo>
                  <a:pt x="85449" y="402702"/>
                  <a:pt x="84352" y="402228"/>
                  <a:pt x="82715" y="404015"/>
                </a:cubicBezTo>
                <a:cubicBezTo>
                  <a:pt x="81077" y="405801"/>
                  <a:pt x="79751" y="405287"/>
                  <a:pt x="79805" y="402851"/>
                </a:cubicBezTo>
                <a:cubicBezTo>
                  <a:pt x="79859" y="400415"/>
                  <a:pt x="78709" y="400144"/>
                  <a:pt x="77315" y="402052"/>
                </a:cubicBezTo>
                <a:cubicBezTo>
                  <a:pt x="75921" y="403960"/>
                  <a:pt x="74608" y="403663"/>
                  <a:pt x="74283" y="401281"/>
                </a:cubicBezTo>
                <a:cubicBezTo>
                  <a:pt x="73958" y="398899"/>
                  <a:pt x="72835" y="398655"/>
                  <a:pt x="71712" y="400794"/>
                </a:cubicBezTo>
                <a:cubicBezTo>
                  <a:pt x="70588" y="402932"/>
                  <a:pt x="69167" y="402729"/>
                  <a:pt x="68599" y="400388"/>
                </a:cubicBezTo>
                <a:cubicBezTo>
                  <a:pt x="68031" y="398046"/>
                  <a:pt x="66840" y="397951"/>
                  <a:pt x="65987" y="400239"/>
                </a:cubicBezTo>
                <a:cubicBezTo>
                  <a:pt x="65134" y="402526"/>
                  <a:pt x="63713" y="402485"/>
                  <a:pt x="62860" y="400239"/>
                </a:cubicBezTo>
                <a:cubicBezTo>
                  <a:pt x="62008" y="397992"/>
                  <a:pt x="60817" y="398033"/>
                  <a:pt x="60249" y="400388"/>
                </a:cubicBezTo>
                <a:cubicBezTo>
                  <a:pt x="59680" y="402742"/>
                  <a:pt x="58273" y="402919"/>
                  <a:pt x="57122" y="400794"/>
                </a:cubicBezTo>
                <a:cubicBezTo>
                  <a:pt x="55972" y="398669"/>
                  <a:pt x="54821" y="398858"/>
                  <a:pt x="54564" y="401281"/>
                </a:cubicBezTo>
                <a:cubicBezTo>
                  <a:pt x="54307" y="403703"/>
                  <a:pt x="52927" y="403987"/>
                  <a:pt x="51533" y="402052"/>
                </a:cubicBezTo>
                <a:cubicBezTo>
                  <a:pt x="50139" y="400117"/>
                  <a:pt x="49015" y="400428"/>
                  <a:pt x="49043" y="402851"/>
                </a:cubicBezTo>
                <a:cubicBezTo>
                  <a:pt x="49070" y="405273"/>
                  <a:pt x="47689" y="405788"/>
                  <a:pt x="46133" y="404015"/>
                </a:cubicBezTo>
                <a:cubicBezTo>
                  <a:pt x="44576" y="402242"/>
                  <a:pt x="43426" y="402661"/>
                  <a:pt x="43778" y="405111"/>
                </a:cubicBezTo>
                <a:cubicBezTo>
                  <a:pt x="44130" y="407561"/>
                  <a:pt x="42871" y="408197"/>
                  <a:pt x="41071" y="406627"/>
                </a:cubicBezTo>
                <a:cubicBezTo>
                  <a:pt x="39271" y="405057"/>
                  <a:pt x="38243" y="405693"/>
                  <a:pt x="38865" y="407980"/>
                </a:cubicBezTo>
                <a:cubicBezTo>
                  <a:pt x="39488" y="410267"/>
                  <a:pt x="38364" y="411160"/>
                  <a:pt x="36321" y="409834"/>
                </a:cubicBezTo>
                <a:cubicBezTo>
                  <a:pt x="34277" y="408508"/>
                  <a:pt x="33411" y="409239"/>
                  <a:pt x="34318" y="411499"/>
                </a:cubicBezTo>
                <a:cubicBezTo>
                  <a:pt x="35225" y="413759"/>
                  <a:pt x="34209" y="414706"/>
                  <a:pt x="32017" y="413664"/>
                </a:cubicBezTo>
                <a:cubicBezTo>
                  <a:pt x="29824" y="412622"/>
                  <a:pt x="29053" y="413461"/>
                  <a:pt x="30244" y="415545"/>
                </a:cubicBezTo>
                <a:cubicBezTo>
                  <a:pt x="31435" y="417630"/>
                  <a:pt x="30542" y="418739"/>
                  <a:pt x="28241" y="417968"/>
                </a:cubicBezTo>
                <a:cubicBezTo>
                  <a:pt x="25940" y="417196"/>
                  <a:pt x="25250" y="418144"/>
                  <a:pt x="26698" y="420093"/>
                </a:cubicBezTo>
                <a:cubicBezTo>
                  <a:pt x="28146" y="422042"/>
                  <a:pt x="27388" y="423206"/>
                  <a:pt x="25033" y="422705"/>
                </a:cubicBezTo>
                <a:cubicBezTo>
                  <a:pt x="22679" y="422204"/>
                  <a:pt x="22083" y="423287"/>
                  <a:pt x="23775" y="425005"/>
                </a:cubicBezTo>
                <a:cubicBezTo>
                  <a:pt x="25467" y="426724"/>
                  <a:pt x="24858" y="428037"/>
                  <a:pt x="22421" y="427848"/>
                </a:cubicBezTo>
                <a:cubicBezTo>
                  <a:pt x="19985" y="427658"/>
                  <a:pt x="19579" y="428754"/>
                  <a:pt x="21447" y="430270"/>
                </a:cubicBezTo>
                <a:cubicBezTo>
                  <a:pt x="23315" y="431786"/>
                  <a:pt x="22909" y="433153"/>
                  <a:pt x="20500" y="433275"/>
                </a:cubicBezTo>
                <a:cubicBezTo>
                  <a:pt x="18091" y="433396"/>
                  <a:pt x="17793" y="434533"/>
                  <a:pt x="19850" y="435792"/>
                </a:cubicBezTo>
                <a:cubicBezTo>
                  <a:pt x="21907" y="437051"/>
                  <a:pt x="21636" y="438499"/>
                  <a:pt x="19241" y="438878"/>
                </a:cubicBezTo>
                <a:cubicBezTo>
                  <a:pt x="16845" y="439257"/>
                  <a:pt x="16710" y="440448"/>
                  <a:pt x="18930" y="441476"/>
                </a:cubicBezTo>
                <a:cubicBezTo>
                  <a:pt x="21149" y="442505"/>
                  <a:pt x="21041" y="443899"/>
                  <a:pt x="18727" y="444589"/>
                </a:cubicBezTo>
                <a:cubicBezTo>
                  <a:pt x="16412" y="445279"/>
                  <a:pt x="16426" y="446484"/>
                  <a:pt x="18727" y="447215"/>
                </a:cubicBezTo>
                <a:cubicBezTo>
                  <a:pt x="21027" y="447945"/>
                  <a:pt x="21136" y="449339"/>
                  <a:pt x="18930" y="450354"/>
                </a:cubicBezTo>
                <a:cubicBezTo>
                  <a:pt x="16724" y="451369"/>
                  <a:pt x="16873" y="452520"/>
                  <a:pt x="19241" y="452926"/>
                </a:cubicBezTo>
                <a:cubicBezTo>
                  <a:pt x="21609" y="453332"/>
                  <a:pt x="21948" y="454739"/>
                  <a:pt x="19850" y="456012"/>
                </a:cubicBezTo>
                <a:cubicBezTo>
                  <a:pt x="17752" y="457284"/>
                  <a:pt x="18077" y="458434"/>
                  <a:pt x="20500" y="458556"/>
                </a:cubicBezTo>
                <a:cubicBezTo>
                  <a:pt x="22922" y="458678"/>
                  <a:pt x="23342" y="460004"/>
                  <a:pt x="21447" y="461533"/>
                </a:cubicBezTo>
                <a:cubicBezTo>
                  <a:pt x="19552" y="463063"/>
                  <a:pt x="20012" y="464146"/>
                  <a:pt x="22421" y="463942"/>
                </a:cubicBezTo>
                <a:cubicBezTo>
                  <a:pt x="24830" y="463739"/>
                  <a:pt x="25426" y="465039"/>
                  <a:pt x="23775" y="466798"/>
                </a:cubicBezTo>
                <a:cubicBezTo>
                  <a:pt x="22124" y="468558"/>
                  <a:pt x="22652" y="469505"/>
                  <a:pt x="25033" y="469099"/>
                </a:cubicBezTo>
                <a:cubicBezTo>
                  <a:pt x="27415" y="468693"/>
                  <a:pt x="28173" y="469789"/>
                  <a:pt x="26698" y="471806"/>
                </a:cubicBezTo>
                <a:cubicBezTo>
                  <a:pt x="25223" y="473822"/>
                  <a:pt x="25967" y="474688"/>
                  <a:pt x="28241" y="473903"/>
                </a:cubicBezTo>
                <a:cubicBezTo>
                  <a:pt x="30515" y="473118"/>
                  <a:pt x="31449" y="474201"/>
                  <a:pt x="30244" y="476326"/>
                </a:cubicBezTo>
                <a:cubicBezTo>
                  <a:pt x="29039" y="478451"/>
                  <a:pt x="29865" y="479263"/>
                  <a:pt x="32017" y="478234"/>
                </a:cubicBezTo>
                <a:cubicBezTo>
                  <a:pt x="34169" y="477206"/>
                  <a:pt x="35238" y="478126"/>
                  <a:pt x="34318" y="480386"/>
                </a:cubicBezTo>
                <a:cubicBezTo>
                  <a:pt x="33397" y="482646"/>
                  <a:pt x="34318" y="483336"/>
                  <a:pt x="36321" y="482024"/>
                </a:cubicBezTo>
                <a:cubicBezTo>
                  <a:pt x="38324" y="480711"/>
                  <a:pt x="39515" y="481523"/>
                  <a:pt x="38865" y="483878"/>
                </a:cubicBezTo>
                <a:cubicBezTo>
                  <a:pt x="38215" y="486233"/>
                  <a:pt x="39244" y="486855"/>
                  <a:pt x="41071" y="485231"/>
                </a:cubicBezTo>
                <a:cubicBezTo>
                  <a:pt x="42898" y="483607"/>
                  <a:pt x="44170" y="484324"/>
                  <a:pt x="43778" y="486720"/>
                </a:cubicBezTo>
                <a:cubicBezTo>
                  <a:pt x="43385" y="489115"/>
                  <a:pt x="44509" y="489630"/>
                  <a:pt x="46133" y="487857"/>
                </a:cubicBezTo>
                <a:cubicBezTo>
                  <a:pt x="47757" y="486084"/>
                  <a:pt x="49083" y="486584"/>
                  <a:pt x="49043" y="489007"/>
                </a:cubicBezTo>
                <a:cubicBezTo>
                  <a:pt x="49002" y="491430"/>
                  <a:pt x="50112" y="491795"/>
                  <a:pt x="51533" y="489819"/>
                </a:cubicBezTo>
                <a:cubicBezTo>
                  <a:pt x="52954" y="487843"/>
                  <a:pt x="54239" y="488195"/>
                  <a:pt x="54564" y="490577"/>
                </a:cubicBezTo>
                <a:cubicBezTo>
                  <a:pt x="54889" y="492959"/>
                  <a:pt x="55918" y="493203"/>
                  <a:pt x="57122" y="491091"/>
                </a:cubicBezTo>
                <a:cubicBezTo>
                  <a:pt x="58327" y="488980"/>
                  <a:pt x="59639" y="489129"/>
                  <a:pt x="60249" y="491470"/>
                </a:cubicBezTo>
                <a:cubicBezTo>
                  <a:pt x="60858" y="493812"/>
                  <a:pt x="61981" y="493879"/>
                  <a:pt x="62860" y="491619"/>
                </a:cubicBezTo>
                <a:cubicBezTo>
                  <a:pt x="63740" y="489359"/>
                  <a:pt x="65107" y="489359"/>
                  <a:pt x="65987" y="491619"/>
                </a:cubicBezTo>
                <a:cubicBezTo>
                  <a:pt x="66867" y="493879"/>
                  <a:pt x="68031" y="493812"/>
                  <a:pt x="68599" y="491470"/>
                </a:cubicBezTo>
                <a:cubicBezTo>
                  <a:pt x="69167" y="489129"/>
                  <a:pt x="70561" y="488939"/>
                  <a:pt x="71712" y="491091"/>
                </a:cubicBezTo>
                <a:cubicBezTo>
                  <a:pt x="72862" y="493243"/>
                  <a:pt x="73999" y="492972"/>
                  <a:pt x="74283" y="490577"/>
                </a:cubicBezTo>
                <a:cubicBezTo>
                  <a:pt x="74567" y="488182"/>
                  <a:pt x="75921" y="487870"/>
                  <a:pt x="77315" y="489819"/>
                </a:cubicBezTo>
                <a:cubicBezTo>
                  <a:pt x="78709" y="491768"/>
                  <a:pt x="79832" y="491430"/>
                  <a:pt x="79805" y="489007"/>
                </a:cubicBezTo>
                <a:cubicBezTo>
                  <a:pt x="79778" y="486584"/>
                  <a:pt x="81064" y="486070"/>
                  <a:pt x="82715" y="487857"/>
                </a:cubicBezTo>
                <a:cubicBezTo>
                  <a:pt x="84366" y="489643"/>
                  <a:pt x="85421" y="489129"/>
                  <a:pt x="85070" y="486720"/>
                </a:cubicBezTo>
                <a:cubicBezTo>
                  <a:pt x="84718" y="484311"/>
                  <a:pt x="85990" y="483648"/>
                  <a:pt x="87776" y="485231"/>
                </a:cubicBezTo>
                <a:cubicBezTo>
                  <a:pt x="89563" y="486815"/>
                  <a:pt x="90618" y="486152"/>
                  <a:pt x="89996" y="483878"/>
                </a:cubicBezTo>
                <a:cubicBezTo>
                  <a:pt x="89373" y="481604"/>
                  <a:pt x="90497" y="480725"/>
                  <a:pt x="92540" y="482024"/>
                </a:cubicBezTo>
                <a:cubicBezTo>
                  <a:pt x="94584" y="483323"/>
                  <a:pt x="95450" y="482606"/>
                  <a:pt x="94530" y="480386"/>
                </a:cubicBezTo>
                <a:cubicBezTo>
                  <a:pt x="93609" y="478166"/>
                  <a:pt x="94651" y="477165"/>
                  <a:pt x="96830" y="478234"/>
                </a:cubicBezTo>
                <a:cubicBezTo>
                  <a:pt x="99009" y="479303"/>
                  <a:pt x="99794" y="478424"/>
                  <a:pt x="98603" y="476326"/>
                </a:cubicBezTo>
                <a:cubicBezTo>
                  <a:pt x="97412" y="474228"/>
                  <a:pt x="98292" y="473118"/>
                  <a:pt x="100606" y="473903"/>
                </a:cubicBezTo>
                <a:cubicBezTo>
                  <a:pt x="102921" y="474688"/>
                  <a:pt x="103584" y="473727"/>
                  <a:pt x="102163" y="471806"/>
                </a:cubicBezTo>
                <a:cubicBezTo>
                  <a:pt x="100742" y="469884"/>
                  <a:pt x="101473" y="468652"/>
                  <a:pt x="103814" y="469099"/>
                </a:cubicBezTo>
                <a:cubicBezTo>
                  <a:pt x="106155" y="469546"/>
                  <a:pt x="106764" y="468544"/>
                  <a:pt x="105167" y="466798"/>
                </a:cubicBezTo>
                <a:cubicBezTo>
                  <a:pt x="103570" y="465052"/>
                  <a:pt x="104085" y="463767"/>
                  <a:pt x="106521" y="463942"/>
                </a:cubicBezTo>
                <a:cubicBezTo>
                  <a:pt x="108957" y="464118"/>
                  <a:pt x="109390" y="463036"/>
                  <a:pt x="107495" y="461533"/>
                </a:cubicBezTo>
                <a:cubicBezTo>
                  <a:pt x="105600" y="460031"/>
                  <a:pt x="106142" y="458664"/>
                  <a:pt x="108443" y="458556"/>
                </a:cubicBezTo>
                <a:cubicBezTo>
                  <a:pt x="110743" y="458448"/>
                  <a:pt x="111149" y="457284"/>
                  <a:pt x="109133" y="456012"/>
                </a:cubicBezTo>
                <a:cubicBezTo>
                  <a:pt x="107116" y="454739"/>
                  <a:pt x="107319" y="453305"/>
                  <a:pt x="109728" y="452926"/>
                </a:cubicBezTo>
                <a:cubicBezTo>
                  <a:pt x="112137" y="452547"/>
                  <a:pt x="112245" y="451356"/>
                  <a:pt x="110026" y="450354"/>
                </a:cubicBezTo>
                <a:cubicBezTo>
                  <a:pt x="107806" y="449353"/>
                  <a:pt x="107915" y="447959"/>
                  <a:pt x="110242" y="447242"/>
                </a:cubicBezTo>
                <a:close/>
                <a:moveTo>
                  <a:pt x="64471" y="465377"/>
                </a:moveTo>
                <a:cubicBezTo>
                  <a:pt x="53779" y="465391"/>
                  <a:pt x="45104" y="456716"/>
                  <a:pt x="45091" y="446024"/>
                </a:cubicBezTo>
                <a:cubicBezTo>
                  <a:pt x="45091" y="445983"/>
                  <a:pt x="45091" y="445942"/>
                  <a:pt x="45091" y="445902"/>
                </a:cubicBezTo>
                <a:cubicBezTo>
                  <a:pt x="45063" y="435183"/>
                  <a:pt x="53725" y="426467"/>
                  <a:pt x="64444" y="426440"/>
                </a:cubicBezTo>
                <a:cubicBezTo>
                  <a:pt x="64458" y="426440"/>
                  <a:pt x="64458" y="426440"/>
                  <a:pt x="64471" y="426440"/>
                </a:cubicBezTo>
                <a:cubicBezTo>
                  <a:pt x="75203" y="426481"/>
                  <a:pt x="83879" y="435169"/>
                  <a:pt x="83919" y="445902"/>
                </a:cubicBezTo>
                <a:cubicBezTo>
                  <a:pt x="83906" y="456634"/>
                  <a:pt x="75203" y="465336"/>
                  <a:pt x="64471" y="465350"/>
                </a:cubicBezTo>
                <a:close/>
                <a:moveTo>
                  <a:pt x="306429" y="474079"/>
                </a:moveTo>
                <a:cubicBezTo>
                  <a:pt x="308730" y="473362"/>
                  <a:pt x="308730" y="472212"/>
                  <a:pt x="306429" y="471481"/>
                </a:cubicBezTo>
                <a:cubicBezTo>
                  <a:pt x="304128" y="470750"/>
                  <a:pt x="304020" y="469342"/>
                  <a:pt x="306226" y="468327"/>
                </a:cubicBezTo>
                <a:cubicBezTo>
                  <a:pt x="308432" y="467312"/>
                  <a:pt x="308283" y="466162"/>
                  <a:pt x="305888" y="465742"/>
                </a:cubicBezTo>
                <a:cubicBezTo>
                  <a:pt x="303492" y="465323"/>
                  <a:pt x="303248" y="463915"/>
                  <a:pt x="305306" y="462657"/>
                </a:cubicBezTo>
                <a:cubicBezTo>
                  <a:pt x="307363" y="461398"/>
                  <a:pt x="307079" y="460234"/>
                  <a:pt x="304629" y="460139"/>
                </a:cubicBezTo>
                <a:cubicBezTo>
                  <a:pt x="302179" y="460045"/>
                  <a:pt x="301787" y="458664"/>
                  <a:pt x="303682" y="457121"/>
                </a:cubicBezTo>
                <a:cubicBezTo>
                  <a:pt x="305576" y="455579"/>
                  <a:pt x="305143" y="454536"/>
                  <a:pt x="302707" y="454685"/>
                </a:cubicBezTo>
                <a:cubicBezTo>
                  <a:pt x="300271" y="454834"/>
                  <a:pt x="299689" y="453589"/>
                  <a:pt x="301354" y="451857"/>
                </a:cubicBezTo>
                <a:cubicBezTo>
                  <a:pt x="303018" y="450124"/>
                  <a:pt x="302464" y="449082"/>
                  <a:pt x="300095" y="449556"/>
                </a:cubicBezTo>
                <a:cubicBezTo>
                  <a:pt x="297727" y="450030"/>
                  <a:pt x="296928" y="448839"/>
                  <a:pt x="298403" y="446917"/>
                </a:cubicBezTo>
                <a:cubicBezTo>
                  <a:pt x="299879" y="444995"/>
                  <a:pt x="299148" y="444021"/>
                  <a:pt x="296847" y="444779"/>
                </a:cubicBezTo>
                <a:cubicBezTo>
                  <a:pt x="294546" y="445537"/>
                  <a:pt x="293653" y="444494"/>
                  <a:pt x="294844" y="442383"/>
                </a:cubicBezTo>
                <a:cubicBezTo>
                  <a:pt x="296035" y="440272"/>
                  <a:pt x="295250" y="439406"/>
                  <a:pt x="293085" y="440475"/>
                </a:cubicBezTo>
                <a:cubicBezTo>
                  <a:pt x="290919" y="441544"/>
                  <a:pt x="289877" y="440542"/>
                  <a:pt x="290770" y="438296"/>
                </a:cubicBezTo>
                <a:cubicBezTo>
                  <a:pt x="291664" y="436049"/>
                  <a:pt x="290770" y="435332"/>
                  <a:pt x="288754" y="436645"/>
                </a:cubicBezTo>
                <a:cubicBezTo>
                  <a:pt x="286737" y="437957"/>
                  <a:pt x="285560" y="437145"/>
                  <a:pt x="286209" y="434804"/>
                </a:cubicBezTo>
                <a:cubicBezTo>
                  <a:pt x="286859" y="432463"/>
                  <a:pt x="285871" y="431813"/>
                  <a:pt x="283976" y="433451"/>
                </a:cubicBezTo>
                <a:cubicBezTo>
                  <a:pt x="282082" y="435088"/>
                  <a:pt x="280891" y="434344"/>
                  <a:pt x="281270" y="431921"/>
                </a:cubicBezTo>
                <a:cubicBezTo>
                  <a:pt x="281649" y="429499"/>
                  <a:pt x="280566" y="429039"/>
                  <a:pt x="278928" y="430812"/>
                </a:cubicBezTo>
                <a:cubicBezTo>
                  <a:pt x="277291" y="432585"/>
                  <a:pt x="275978" y="432097"/>
                  <a:pt x="275978" y="429675"/>
                </a:cubicBezTo>
                <a:cubicBezTo>
                  <a:pt x="275978" y="427252"/>
                  <a:pt x="274909" y="426887"/>
                  <a:pt x="273528" y="428836"/>
                </a:cubicBezTo>
                <a:cubicBezTo>
                  <a:pt x="272148" y="430784"/>
                  <a:pt x="270821" y="430460"/>
                  <a:pt x="270483" y="428078"/>
                </a:cubicBezTo>
                <a:cubicBezTo>
                  <a:pt x="270145" y="425696"/>
                  <a:pt x="269008" y="425371"/>
                  <a:pt x="267885" y="427591"/>
                </a:cubicBezTo>
                <a:cubicBezTo>
                  <a:pt x="266761" y="429810"/>
                  <a:pt x="265367" y="429539"/>
                  <a:pt x="264785" y="427185"/>
                </a:cubicBezTo>
                <a:cubicBezTo>
                  <a:pt x="264203" y="424830"/>
                  <a:pt x="263026" y="424762"/>
                  <a:pt x="262173" y="427022"/>
                </a:cubicBezTo>
                <a:cubicBezTo>
                  <a:pt x="261321" y="429282"/>
                  <a:pt x="259873" y="429296"/>
                  <a:pt x="259033" y="427022"/>
                </a:cubicBezTo>
                <a:cubicBezTo>
                  <a:pt x="258194" y="424748"/>
                  <a:pt x="256990" y="424830"/>
                  <a:pt x="256421" y="427185"/>
                </a:cubicBezTo>
                <a:cubicBezTo>
                  <a:pt x="255853" y="429539"/>
                  <a:pt x="254418" y="429729"/>
                  <a:pt x="253282" y="427591"/>
                </a:cubicBezTo>
                <a:cubicBezTo>
                  <a:pt x="252145" y="425452"/>
                  <a:pt x="251008" y="425682"/>
                  <a:pt x="250737" y="428078"/>
                </a:cubicBezTo>
                <a:cubicBezTo>
                  <a:pt x="250467" y="430473"/>
                  <a:pt x="249073" y="430784"/>
                  <a:pt x="247679" y="428836"/>
                </a:cubicBezTo>
                <a:cubicBezTo>
                  <a:pt x="246285" y="426887"/>
                  <a:pt x="245148" y="427239"/>
                  <a:pt x="245188" y="429675"/>
                </a:cubicBezTo>
                <a:cubicBezTo>
                  <a:pt x="245229" y="432111"/>
                  <a:pt x="243835" y="432598"/>
                  <a:pt x="242279" y="430812"/>
                </a:cubicBezTo>
                <a:cubicBezTo>
                  <a:pt x="240722" y="429025"/>
                  <a:pt x="239572" y="429539"/>
                  <a:pt x="239910" y="431921"/>
                </a:cubicBezTo>
                <a:cubicBezTo>
                  <a:pt x="240248" y="434303"/>
                  <a:pt x="238976" y="435021"/>
                  <a:pt x="237203" y="433451"/>
                </a:cubicBezTo>
                <a:cubicBezTo>
                  <a:pt x="235430" y="431881"/>
                  <a:pt x="234375" y="432517"/>
                  <a:pt x="234984" y="434804"/>
                </a:cubicBezTo>
                <a:cubicBezTo>
                  <a:pt x="235593" y="437091"/>
                  <a:pt x="234483" y="437971"/>
                  <a:pt x="232440" y="436645"/>
                </a:cubicBezTo>
                <a:cubicBezTo>
                  <a:pt x="230396" y="435318"/>
                  <a:pt x="229530" y="436063"/>
                  <a:pt x="230436" y="438296"/>
                </a:cubicBezTo>
                <a:cubicBezTo>
                  <a:pt x="231343" y="440529"/>
                  <a:pt x="230301" y="441517"/>
                  <a:pt x="228149" y="440475"/>
                </a:cubicBezTo>
                <a:cubicBezTo>
                  <a:pt x="225997" y="439433"/>
                  <a:pt x="225172" y="440258"/>
                  <a:pt x="226336" y="442383"/>
                </a:cubicBezTo>
                <a:cubicBezTo>
                  <a:pt x="227500" y="444508"/>
                  <a:pt x="226647" y="445563"/>
                  <a:pt x="224360" y="444779"/>
                </a:cubicBezTo>
                <a:cubicBezTo>
                  <a:pt x="222073" y="443994"/>
                  <a:pt x="221382" y="444968"/>
                  <a:pt x="222790" y="446917"/>
                </a:cubicBezTo>
                <a:cubicBezTo>
                  <a:pt x="224197" y="448866"/>
                  <a:pt x="223494" y="450057"/>
                  <a:pt x="221139" y="449556"/>
                </a:cubicBezTo>
                <a:cubicBezTo>
                  <a:pt x="218784" y="449055"/>
                  <a:pt x="218188" y="450111"/>
                  <a:pt x="219867" y="451857"/>
                </a:cubicBezTo>
                <a:cubicBezTo>
                  <a:pt x="221545" y="453603"/>
                  <a:pt x="220936" y="454888"/>
                  <a:pt x="218513" y="454685"/>
                </a:cubicBezTo>
                <a:cubicBezTo>
                  <a:pt x="216091" y="454482"/>
                  <a:pt x="215671" y="455619"/>
                  <a:pt x="217525" y="457121"/>
                </a:cubicBezTo>
                <a:cubicBezTo>
                  <a:pt x="219379" y="458624"/>
                  <a:pt x="219000" y="460004"/>
                  <a:pt x="216578" y="460139"/>
                </a:cubicBezTo>
                <a:cubicBezTo>
                  <a:pt x="214155" y="460275"/>
                  <a:pt x="213871" y="461385"/>
                  <a:pt x="215942" y="462657"/>
                </a:cubicBezTo>
                <a:cubicBezTo>
                  <a:pt x="218012" y="463929"/>
                  <a:pt x="217742" y="465363"/>
                  <a:pt x="215333" y="465742"/>
                </a:cubicBezTo>
                <a:cubicBezTo>
                  <a:pt x="212924" y="466121"/>
                  <a:pt x="212788" y="467326"/>
                  <a:pt x="215035" y="468327"/>
                </a:cubicBezTo>
                <a:cubicBezTo>
                  <a:pt x="217282" y="469329"/>
                  <a:pt x="217146" y="470763"/>
                  <a:pt x="214818" y="471481"/>
                </a:cubicBezTo>
                <a:cubicBezTo>
                  <a:pt x="212491" y="472198"/>
                  <a:pt x="212491" y="473362"/>
                  <a:pt x="214818" y="474079"/>
                </a:cubicBezTo>
                <a:cubicBezTo>
                  <a:pt x="217146" y="474797"/>
                  <a:pt x="217227" y="476218"/>
                  <a:pt x="215035" y="477233"/>
                </a:cubicBezTo>
                <a:cubicBezTo>
                  <a:pt x="212843" y="478248"/>
                  <a:pt x="212964" y="479398"/>
                  <a:pt x="215333" y="479831"/>
                </a:cubicBezTo>
                <a:cubicBezTo>
                  <a:pt x="217701" y="480264"/>
                  <a:pt x="218039" y="481631"/>
                  <a:pt x="215942" y="482917"/>
                </a:cubicBezTo>
                <a:cubicBezTo>
                  <a:pt x="213844" y="484202"/>
                  <a:pt x="214155" y="485326"/>
                  <a:pt x="216578" y="485448"/>
                </a:cubicBezTo>
                <a:cubicBezTo>
                  <a:pt x="219000" y="485569"/>
                  <a:pt x="219433" y="486909"/>
                  <a:pt x="217525" y="488439"/>
                </a:cubicBezTo>
                <a:cubicBezTo>
                  <a:pt x="215617" y="489968"/>
                  <a:pt x="216104" y="491064"/>
                  <a:pt x="218513" y="490875"/>
                </a:cubicBezTo>
                <a:cubicBezTo>
                  <a:pt x="220922" y="490685"/>
                  <a:pt x="221545" y="491957"/>
                  <a:pt x="219867" y="493730"/>
                </a:cubicBezTo>
                <a:cubicBezTo>
                  <a:pt x="218188" y="495503"/>
                  <a:pt x="218770" y="496437"/>
                  <a:pt x="221139" y="496004"/>
                </a:cubicBezTo>
                <a:cubicBezTo>
                  <a:pt x="223507" y="495571"/>
                  <a:pt x="224265" y="496721"/>
                  <a:pt x="222790" y="498711"/>
                </a:cubicBezTo>
                <a:cubicBezTo>
                  <a:pt x="221315" y="500700"/>
                  <a:pt x="222059" y="501607"/>
                  <a:pt x="224360" y="500822"/>
                </a:cubicBezTo>
                <a:cubicBezTo>
                  <a:pt x="226661" y="500037"/>
                  <a:pt x="227567" y="501147"/>
                  <a:pt x="226336" y="503245"/>
                </a:cubicBezTo>
                <a:cubicBezTo>
                  <a:pt x="225104" y="505342"/>
                  <a:pt x="225984" y="506209"/>
                  <a:pt x="228149" y="505166"/>
                </a:cubicBezTo>
                <a:cubicBezTo>
                  <a:pt x="230315" y="504124"/>
                  <a:pt x="231357" y="505085"/>
                  <a:pt x="230436" y="507305"/>
                </a:cubicBezTo>
                <a:cubicBezTo>
                  <a:pt x="229516" y="509524"/>
                  <a:pt x="230436" y="510309"/>
                  <a:pt x="232440" y="508983"/>
                </a:cubicBezTo>
                <a:cubicBezTo>
                  <a:pt x="234442" y="507657"/>
                  <a:pt x="235633" y="508469"/>
                  <a:pt x="234984" y="510837"/>
                </a:cubicBezTo>
                <a:cubicBezTo>
                  <a:pt x="234334" y="513206"/>
                  <a:pt x="235349" y="513788"/>
                  <a:pt x="237203" y="512191"/>
                </a:cubicBezTo>
                <a:cubicBezTo>
                  <a:pt x="239057" y="510593"/>
                  <a:pt x="240303" y="511297"/>
                  <a:pt x="239910" y="513720"/>
                </a:cubicBezTo>
                <a:cubicBezTo>
                  <a:pt x="239518" y="516142"/>
                  <a:pt x="240641" y="516603"/>
                  <a:pt x="242279" y="514843"/>
                </a:cubicBezTo>
                <a:cubicBezTo>
                  <a:pt x="243916" y="513084"/>
                  <a:pt x="245229" y="513490"/>
                  <a:pt x="245188" y="515993"/>
                </a:cubicBezTo>
                <a:cubicBezTo>
                  <a:pt x="245148" y="518497"/>
                  <a:pt x="246271" y="518781"/>
                  <a:pt x="247679" y="516806"/>
                </a:cubicBezTo>
                <a:cubicBezTo>
                  <a:pt x="249086" y="514830"/>
                  <a:pt x="250467" y="515182"/>
                  <a:pt x="250737" y="517564"/>
                </a:cubicBezTo>
                <a:cubicBezTo>
                  <a:pt x="251008" y="519946"/>
                  <a:pt x="252172" y="520270"/>
                  <a:pt x="253282" y="518064"/>
                </a:cubicBezTo>
                <a:cubicBezTo>
                  <a:pt x="254391" y="515858"/>
                  <a:pt x="255826" y="516102"/>
                  <a:pt x="256421" y="518457"/>
                </a:cubicBezTo>
                <a:cubicBezTo>
                  <a:pt x="257017" y="520812"/>
                  <a:pt x="258154" y="520893"/>
                  <a:pt x="259033" y="518619"/>
                </a:cubicBezTo>
                <a:cubicBezTo>
                  <a:pt x="259913" y="516345"/>
                  <a:pt x="261294" y="516359"/>
                  <a:pt x="262173" y="518619"/>
                </a:cubicBezTo>
                <a:cubicBezTo>
                  <a:pt x="263053" y="520879"/>
                  <a:pt x="264217" y="520812"/>
                  <a:pt x="264785" y="518457"/>
                </a:cubicBezTo>
                <a:cubicBezTo>
                  <a:pt x="265354" y="516102"/>
                  <a:pt x="266761" y="515912"/>
                  <a:pt x="267885" y="518064"/>
                </a:cubicBezTo>
                <a:cubicBezTo>
                  <a:pt x="269008" y="520216"/>
                  <a:pt x="270212" y="519986"/>
                  <a:pt x="270483" y="517564"/>
                </a:cubicBezTo>
                <a:cubicBezTo>
                  <a:pt x="270754" y="515141"/>
                  <a:pt x="272107" y="514857"/>
                  <a:pt x="273528" y="516806"/>
                </a:cubicBezTo>
                <a:cubicBezTo>
                  <a:pt x="274949" y="518754"/>
                  <a:pt x="276032" y="518403"/>
                  <a:pt x="275978" y="515993"/>
                </a:cubicBezTo>
                <a:cubicBezTo>
                  <a:pt x="275924" y="513584"/>
                  <a:pt x="277264" y="513043"/>
                  <a:pt x="278928" y="514843"/>
                </a:cubicBezTo>
                <a:cubicBezTo>
                  <a:pt x="280593" y="516643"/>
                  <a:pt x="281635" y="516102"/>
                  <a:pt x="281270" y="513720"/>
                </a:cubicBezTo>
                <a:cubicBezTo>
                  <a:pt x="280904" y="511338"/>
                  <a:pt x="282190" y="510648"/>
                  <a:pt x="283976" y="512191"/>
                </a:cubicBezTo>
                <a:cubicBezTo>
                  <a:pt x="285763" y="513733"/>
                  <a:pt x="286845" y="513138"/>
                  <a:pt x="286209" y="510837"/>
                </a:cubicBezTo>
                <a:cubicBezTo>
                  <a:pt x="285573" y="508536"/>
                  <a:pt x="286710" y="507643"/>
                  <a:pt x="288754" y="508983"/>
                </a:cubicBezTo>
                <a:cubicBezTo>
                  <a:pt x="290797" y="510323"/>
                  <a:pt x="291691" y="509565"/>
                  <a:pt x="290770" y="507305"/>
                </a:cubicBezTo>
                <a:cubicBezTo>
                  <a:pt x="289850" y="505045"/>
                  <a:pt x="290879" y="504097"/>
                  <a:pt x="293085" y="505166"/>
                </a:cubicBezTo>
                <a:cubicBezTo>
                  <a:pt x="295291" y="506236"/>
                  <a:pt x="296049" y="505342"/>
                  <a:pt x="294844" y="503245"/>
                </a:cubicBezTo>
                <a:cubicBezTo>
                  <a:pt x="293639" y="501147"/>
                  <a:pt x="294533" y="500051"/>
                  <a:pt x="296847" y="500822"/>
                </a:cubicBezTo>
                <a:cubicBezTo>
                  <a:pt x="299161" y="501594"/>
                  <a:pt x="299838" y="500646"/>
                  <a:pt x="298403" y="498711"/>
                </a:cubicBezTo>
                <a:cubicBezTo>
                  <a:pt x="296969" y="496775"/>
                  <a:pt x="297713" y="495585"/>
                  <a:pt x="300095" y="496004"/>
                </a:cubicBezTo>
                <a:cubicBezTo>
                  <a:pt x="302477" y="496424"/>
                  <a:pt x="302991" y="495449"/>
                  <a:pt x="301354" y="493730"/>
                </a:cubicBezTo>
                <a:cubicBezTo>
                  <a:pt x="299716" y="492012"/>
                  <a:pt x="300258" y="490685"/>
                  <a:pt x="302707" y="490875"/>
                </a:cubicBezTo>
                <a:cubicBezTo>
                  <a:pt x="305157" y="491064"/>
                  <a:pt x="305563" y="489954"/>
                  <a:pt x="303682" y="488439"/>
                </a:cubicBezTo>
                <a:cubicBezTo>
                  <a:pt x="301800" y="486923"/>
                  <a:pt x="302220" y="485556"/>
                  <a:pt x="304629" y="485448"/>
                </a:cubicBezTo>
                <a:cubicBezTo>
                  <a:pt x="307038" y="485339"/>
                  <a:pt x="307336" y="484189"/>
                  <a:pt x="305306" y="482917"/>
                </a:cubicBezTo>
                <a:cubicBezTo>
                  <a:pt x="303276" y="481645"/>
                  <a:pt x="303506" y="480210"/>
                  <a:pt x="305888" y="479831"/>
                </a:cubicBezTo>
                <a:cubicBezTo>
                  <a:pt x="308270" y="479452"/>
                  <a:pt x="308432" y="478248"/>
                  <a:pt x="306226" y="477233"/>
                </a:cubicBezTo>
                <a:cubicBezTo>
                  <a:pt x="304020" y="476218"/>
                  <a:pt x="304101" y="474824"/>
                  <a:pt x="306429" y="474106"/>
                </a:cubicBezTo>
                <a:close/>
                <a:moveTo>
                  <a:pt x="260549" y="492282"/>
                </a:moveTo>
                <a:cubicBezTo>
                  <a:pt x="249839" y="492282"/>
                  <a:pt x="241155" y="483594"/>
                  <a:pt x="241155" y="472888"/>
                </a:cubicBezTo>
                <a:cubicBezTo>
                  <a:pt x="241155" y="472848"/>
                  <a:pt x="241155" y="472821"/>
                  <a:pt x="241155" y="472780"/>
                </a:cubicBezTo>
                <a:cubicBezTo>
                  <a:pt x="241128" y="462048"/>
                  <a:pt x="249812" y="453319"/>
                  <a:pt x="260549" y="453278"/>
                </a:cubicBezTo>
                <a:cubicBezTo>
                  <a:pt x="271302" y="453319"/>
                  <a:pt x="280007" y="462034"/>
                  <a:pt x="280052" y="472780"/>
                </a:cubicBezTo>
                <a:cubicBezTo>
                  <a:pt x="280066" y="483553"/>
                  <a:pt x="271347" y="492296"/>
                  <a:pt x="260576" y="492309"/>
                </a:cubicBezTo>
                <a:cubicBezTo>
                  <a:pt x="260567" y="492309"/>
                  <a:pt x="260559" y="492309"/>
                  <a:pt x="260549" y="492309"/>
                </a:cubicBezTo>
                <a:close/>
                <a:moveTo>
                  <a:pt x="277710" y="49861"/>
                </a:moveTo>
                <a:cubicBezTo>
                  <a:pt x="280417" y="45002"/>
                  <a:pt x="278603" y="43094"/>
                  <a:pt x="273582" y="45449"/>
                </a:cubicBezTo>
                <a:cubicBezTo>
                  <a:pt x="268561" y="47804"/>
                  <a:pt x="266206" y="45666"/>
                  <a:pt x="268331" y="40550"/>
                </a:cubicBezTo>
                <a:cubicBezTo>
                  <a:pt x="270456" y="35434"/>
                  <a:pt x="268331" y="33634"/>
                  <a:pt x="263689" y="36679"/>
                </a:cubicBezTo>
                <a:cubicBezTo>
                  <a:pt x="259047" y="39724"/>
                  <a:pt x="256381" y="37830"/>
                  <a:pt x="257856" y="32457"/>
                </a:cubicBezTo>
                <a:cubicBezTo>
                  <a:pt x="259331" y="27084"/>
                  <a:pt x="257017" y="25690"/>
                  <a:pt x="252754" y="29222"/>
                </a:cubicBezTo>
                <a:cubicBezTo>
                  <a:pt x="248491" y="32755"/>
                  <a:pt x="245703" y="31266"/>
                  <a:pt x="246474" y="25744"/>
                </a:cubicBezTo>
                <a:cubicBezTo>
                  <a:pt x="247246" y="20222"/>
                  <a:pt x="244769" y="19085"/>
                  <a:pt x="241061" y="23186"/>
                </a:cubicBezTo>
                <a:cubicBezTo>
                  <a:pt x="237352" y="27287"/>
                  <a:pt x="234294" y="26096"/>
                  <a:pt x="234375" y="20479"/>
                </a:cubicBezTo>
                <a:cubicBezTo>
                  <a:pt x="234456" y="14863"/>
                  <a:pt x="231844" y="14078"/>
                  <a:pt x="228650" y="18611"/>
                </a:cubicBezTo>
                <a:cubicBezTo>
                  <a:pt x="225456" y="23145"/>
                  <a:pt x="222289" y="22374"/>
                  <a:pt x="221639" y="16825"/>
                </a:cubicBezTo>
                <a:cubicBezTo>
                  <a:pt x="220990" y="11276"/>
                  <a:pt x="218364" y="10776"/>
                  <a:pt x="215725" y="15715"/>
                </a:cubicBezTo>
                <a:cubicBezTo>
                  <a:pt x="213086" y="20655"/>
                  <a:pt x="209892" y="20195"/>
                  <a:pt x="208579" y="14782"/>
                </a:cubicBezTo>
                <a:cubicBezTo>
                  <a:pt x="207267" y="9368"/>
                  <a:pt x="204519" y="9206"/>
                  <a:pt x="202597" y="14416"/>
                </a:cubicBezTo>
                <a:cubicBezTo>
                  <a:pt x="200676" y="19626"/>
                  <a:pt x="197346" y="19613"/>
                  <a:pt x="195357" y="14416"/>
                </a:cubicBezTo>
                <a:cubicBezTo>
                  <a:pt x="193367" y="9219"/>
                  <a:pt x="190674" y="9368"/>
                  <a:pt x="189361" y="14782"/>
                </a:cubicBezTo>
                <a:cubicBezTo>
                  <a:pt x="188048" y="20195"/>
                  <a:pt x="184814" y="20614"/>
                  <a:pt x="182188" y="15715"/>
                </a:cubicBezTo>
                <a:cubicBezTo>
                  <a:pt x="179563" y="10816"/>
                  <a:pt x="176924" y="11290"/>
                  <a:pt x="176288" y="16825"/>
                </a:cubicBezTo>
                <a:cubicBezTo>
                  <a:pt x="175651" y="22360"/>
                  <a:pt x="172512" y="23173"/>
                  <a:pt x="169291" y="18611"/>
                </a:cubicBezTo>
                <a:cubicBezTo>
                  <a:pt x="166070" y="14051"/>
                  <a:pt x="163498" y="14917"/>
                  <a:pt x="163579" y="20479"/>
                </a:cubicBezTo>
                <a:cubicBezTo>
                  <a:pt x="163660" y="26042"/>
                  <a:pt x="160629" y="27246"/>
                  <a:pt x="156812" y="23186"/>
                </a:cubicBezTo>
                <a:cubicBezTo>
                  <a:pt x="152996" y="19126"/>
                  <a:pt x="150600" y="20236"/>
                  <a:pt x="151399" y="25744"/>
                </a:cubicBezTo>
                <a:cubicBezTo>
                  <a:pt x="152197" y="31252"/>
                  <a:pt x="149328" y="32836"/>
                  <a:pt x="145079" y="29222"/>
                </a:cubicBezTo>
                <a:cubicBezTo>
                  <a:pt x="140829" y="25609"/>
                  <a:pt x="138528" y="27070"/>
                  <a:pt x="139976" y="32457"/>
                </a:cubicBezTo>
                <a:cubicBezTo>
                  <a:pt x="141424" y="37843"/>
                  <a:pt x="138812" y="39738"/>
                  <a:pt x="134157" y="36679"/>
                </a:cubicBezTo>
                <a:cubicBezTo>
                  <a:pt x="129501" y="33621"/>
                  <a:pt x="127390" y="35326"/>
                  <a:pt x="129515" y="40550"/>
                </a:cubicBezTo>
                <a:cubicBezTo>
                  <a:pt x="131640" y="45774"/>
                  <a:pt x="129258" y="47912"/>
                  <a:pt x="124277" y="45449"/>
                </a:cubicBezTo>
                <a:cubicBezTo>
                  <a:pt x="119297" y="42986"/>
                  <a:pt x="117402" y="45002"/>
                  <a:pt x="120217" y="49861"/>
                </a:cubicBezTo>
                <a:cubicBezTo>
                  <a:pt x="123032" y="54720"/>
                  <a:pt x="120894" y="57196"/>
                  <a:pt x="115615" y="55410"/>
                </a:cubicBezTo>
                <a:cubicBezTo>
                  <a:pt x="110337" y="53624"/>
                  <a:pt x="108767" y="55816"/>
                  <a:pt x="112083" y="60282"/>
                </a:cubicBezTo>
                <a:cubicBezTo>
                  <a:pt x="115399" y="64748"/>
                  <a:pt x="113667" y="67455"/>
                  <a:pt x="108226" y="66345"/>
                </a:cubicBezTo>
                <a:cubicBezTo>
                  <a:pt x="102785" y="65236"/>
                  <a:pt x="101459" y="67699"/>
                  <a:pt x="105316" y="71637"/>
                </a:cubicBezTo>
                <a:cubicBezTo>
                  <a:pt x="109173" y="75575"/>
                  <a:pt x="107806" y="78594"/>
                  <a:pt x="102257" y="78147"/>
                </a:cubicBezTo>
                <a:cubicBezTo>
                  <a:pt x="96709" y="77700"/>
                  <a:pt x="95694" y="80258"/>
                  <a:pt x="100025" y="83736"/>
                </a:cubicBezTo>
                <a:cubicBezTo>
                  <a:pt x="104355" y="87215"/>
                  <a:pt x="103367" y="90327"/>
                  <a:pt x="97805" y="90625"/>
                </a:cubicBezTo>
                <a:cubicBezTo>
                  <a:pt x="92243" y="90923"/>
                  <a:pt x="91552" y="93521"/>
                  <a:pt x="96303" y="96431"/>
                </a:cubicBezTo>
                <a:cubicBezTo>
                  <a:pt x="101053" y="99341"/>
                  <a:pt x="100363" y="102548"/>
                  <a:pt x="94949" y="103523"/>
                </a:cubicBezTo>
                <a:cubicBezTo>
                  <a:pt x="89536" y="104497"/>
                  <a:pt x="89116" y="107177"/>
                  <a:pt x="94164" y="109491"/>
                </a:cubicBezTo>
                <a:cubicBezTo>
                  <a:pt x="99212" y="111806"/>
                  <a:pt x="99050" y="115040"/>
                  <a:pt x="93745" y="116718"/>
                </a:cubicBezTo>
                <a:cubicBezTo>
                  <a:pt x="88439" y="118396"/>
                  <a:pt x="88439" y="121049"/>
                  <a:pt x="93745" y="122714"/>
                </a:cubicBezTo>
                <a:cubicBezTo>
                  <a:pt x="99050" y="124379"/>
                  <a:pt x="99267" y="127613"/>
                  <a:pt x="94164" y="129900"/>
                </a:cubicBezTo>
                <a:cubicBezTo>
                  <a:pt x="89062" y="132188"/>
                  <a:pt x="89468" y="134921"/>
                  <a:pt x="94949" y="135882"/>
                </a:cubicBezTo>
                <a:cubicBezTo>
                  <a:pt x="100430" y="136843"/>
                  <a:pt x="101053" y="140037"/>
                  <a:pt x="96303" y="142947"/>
                </a:cubicBezTo>
                <a:cubicBezTo>
                  <a:pt x="91552" y="145857"/>
                  <a:pt x="92243" y="148509"/>
                  <a:pt x="97805" y="148807"/>
                </a:cubicBezTo>
                <a:cubicBezTo>
                  <a:pt x="103367" y="149105"/>
                  <a:pt x="104342" y="152150"/>
                  <a:pt x="100025" y="155655"/>
                </a:cubicBezTo>
                <a:cubicBezTo>
                  <a:pt x="95707" y="159160"/>
                  <a:pt x="96668" y="161651"/>
                  <a:pt x="102257" y="161258"/>
                </a:cubicBezTo>
                <a:cubicBezTo>
                  <a:pt x="107847" y="160866"/>
                  <a:pt x="109200" y="163748"/>
                  <a:pt x="105316" y="167781"/>
                </a:cubicBezTo>
                <a:cubicBezTo>
                  <a:pt x="101432" y="171815"/>
                  <a:pt x="102758" y="174170"/>
                  <a:pt x="108226" y="173046"/>
                </a:cubicBezTo>
                <a:cubicBezTo>
                  <a:pt x="113694" y="171923"/>
                  <a:pt x="115426" y="174657"/>
                  <a:pt x="112083" y="179136"/>
                </a:cubicBezTo>
                <a:cubicBezTo>
                  <a:pt x="108740" y="183616"/>
                  <a:pt x="110351" y="185795"/>
                  <a:pt x="115615" y="183968"/>
                </a:cubicBezTo>
                <a:cubicBezTo>
                  <a:pt x="120880" y="182141"/>
                  <a:pt x="122964" y="184699"/>
                  <a:pt x="120217" y="189557"/>
                </a:cubicBezTo>
                <a:cubicBezTo>
                  <a:pt x="117469" y="194416"/>
                  <a:pt x="119310" y="196324"/>
                  <a:pt x="124277" y="193942"/>
                </a:cubicBezTo>
                <a:cubicBezTo>
                  <a:pt x="129244" y="191560"/>
                  <a:pt x="131640" y="193739"/>
                  <a:pt x="129515" y="198869"/>
                </a:cubicBezTo>
                <a:cubicBezTo>
                  <a:pt x="127390" y="203998"/>
                  <a:pt x="129515" y="205757"/>
                  <a:pt x="134157" y="202712"/>
                </a:cubicBezTo>
                <a:cubicBezTo>
                  <a:pt x="138799" y="199667"/>
                  <a:pt x="141452" y="201576"/>
                  <a:pt x="139976" y="206949"/>
                </a:cubicBezTo>
                <a:cubicBezTo>
                  <a:pt x="138501" y="212321"/>
                  <a:pt x="140842" y="213715"/>
                  <a:pt x="145079" y="210183"/>
                </a:cubicBezTo>
                <a:cubicBezTo>
                  <a:pt x="149315" y="206651"/>
                  <a:pt x="152143" y="208126"/>
                  <a:pt x="151399" y="213648"/>
                </a:cubicBezTo>
                <a:cubicBezTo>
                  <a:pt x="150654" y="219170"/>
                  <a:pt x="153064" y="220320"/>
                  <a:pt x="156812" y="216205"/>
                </a:cubicBezTo>
                <a:cubicBezTo>
                  <a:pt x="160561" y="212091"/>
                  <a:pt x="163579" y="213282"/>
                  <a:pt x="163579" y="218912"/>
                </a:cubicBezTo>
                <a:cubicBezTo>
                  <a:pt x="163579" y="224543"/>
                  <a:pt x="166083" y="225287"/>
                  <a:pt x="169291" y="220753"/>
                </a:cubicBezTo>
                <a:cubicBezTo>
                  <a:pt x="172498" y="216219"/>
                  <a:pt x="175665" y="217018"/>
                  <a:pt x="176288" y="222553"/>
                </a:cubicBezTo>
                <a:cubicBezTo>
                  <a:pt x="176910" y="228088"/>
                  <a:pt x="179590" y="228589"/>
                  <a:pt x="182188" y="223663"/>
                </a:cubicBezTo>
                <a:cubicBezTo>
                  <a:pt x="184787" y="218736"/>
                  <a:pt x="188035" y="219156"/>
                  <a:pt x="189361" y="224570"/>
                </a:cubicBezTo>
                <a:cubicBezTo>
                  <a:pt x="190688" y="229983"/>
                  <a:pt x="193421" y="230172"/>
                  <a:pt x="195357" y="224949"/>
                </a:cubicBezTo>
                <a:cubicBezTo>
                  <a:pt x="197292" y="219724"/>
                  <a:pt x="200594" y="219751"/>
                  <a:pt x="202597" y="224949"/>
                </a:cubicBezTo>
                <a:cubicBezTo>
                  <a:pt x="204600" y="230145"/>
                  <a:pt x="207253" y="229997"/>
                  <a:pt x="208579" y="224570"/>
                </a:cubicBezTo>
                <a:cubicBezTo>
                  <a:pt x="209906" y="219143"/>
                  <a:pt x="213100" y="218777"/>
                  <a:pt x="215725" y="223663"/>
                </a:cubicBezTo>
                <a:cubicBezTo>
                  <a:pt x="218351" y="228548"/>
                  <a:pt x="221003" y="228075"/>
                  <a:pt x="221639" y="222553"/>
                </a:cubicBezTo>
                <a:cubicBezTo>
                  <a:pt x="222276" y="217031"/>
                  <a:pt x="225429" y="216219"/>
                  <a:pt x="228650" y="220753"/>
                </a:cubicBezTo>
                <a:cubicBezTo>
                  <a:pt x="231871" y="225287"/>
                  <a:pt x="234429" y="224448"/>
                  <a:pt x="234375" y="218912"/>
                </a:cubicBezTo>
                <a:cubicBezTo>
                  <a:pt x="234321" y="213377"/>
                  <a:pt x="237285" y="212145"/>
                  <a:pt x="241061" y="216205"/>
                </a:cubicBezTo>
                <a:cubicBezTo>
                  <a:pt x="244836" y="220266"/>
                  <a:pt x="247273" y="219170"/>
                  <a:pt x="246474" y="213648"/>
                </a:cubicBezTo>
                <a:cubicBezTo>
                  <a:pt x="245676" y="208126"/>
                  <a:pt x="248531" y="206570"/>
                  <a:pt x="252754" y="210183"/>
                </a:cubicBezTo>
                <a:cubicBezTo>
                  <a:pt x="256976" y="213796"/>
                  <a:pt x="259277" y="212321"/>
                  <a:pt x="257856" y="206949"/>
                </a:cubicBezTo>
                <a:cubicBezTo>
                  <a:pt x="256435" y="201576"/>
                  <a:pt x="259033" y="199654"/>
                  <a:pt x="263689" y="202712"/>
                </a:cubicBezTo>
                <a:cubicBezTo>
                  <a:pt x="268345" y="205771"/>
                  <a:pt x="270456" y="204066"/>
                  <a:pt x="268331" y="198869"/>
                </a:cubicBezTo>
                <a:cubicBezTo>
                  <a:pt x="266206" y="193672"/>
                  <a:pt x="268561" y="191506"/>
                  <a:pt x="273582" y="193942"/>
                </a:cubicBezTo>
                <a:cubicBezTo>
                  <a:pt x="278603" y="196379"/>
                  <a:pt x="280444" y="194376"/>
                  <a:pt x="277710" y="189557"/>
                </a:cubicBezTo>
                <a:cubicBezTo>
                  <a:pt x="274976" y="184739"/>
                  <a:pt x="277033" y="182195"/>
                  <a:pt x="282298" y="183968"/>
                </a:cubicBezTo>
                <a:cubicBezTo>
                  <a:pt x="287563" y="185741"/>
                  <a:pt x="289160" y="183589"/>
                  <a:pt x="285844" y="179136"/>
                </a:cubicBezTo>
                <a:cubicBezTo>
                  <a:pt x="282528" y="174684"/>
                  <a:pt x="284233" y="171923"/>
                  <a:pt x="289688" y="173046"/>
                </a:cubicBezTo>
                <a:cubicBezTo>
                  <a:pt x="295142" y="174170"/>
                  <a:pt x="296455" y="171774"/>
                  <a:pt x="292584" y="167781"/>
                </a:cubicBezTo>
                <a:cubicBezTo>
                  <a:pt x="288713" y="163789"/>
                  <a:pt x="290094" y="160825"/>
                  <a:pt x="295656" y="161258"/>
                </a:cubicBezTo>
                <a:cubicBezTo>
                  <a:pt x="301218" y="161691"/>
                  <a:pt x="302220" y="159133"/>
                  <a:pt x="297903" y="155655"/>
                </a:cubicBezTo>
                <a:cubicBezTo>
                  <a:pt x="293585" y="152177"/>
                  <a:pt x="294533" y="149078"/>
                  <a:pt x="300095" y="148807"/>
                </a:cubicBezTo>
                <a:cubicBezTo>
                  <a:pt x="305658" y="148536"/>
                  <a:pt x="306348" y="145870"/>
                  <a:pt x="301611" y="142947"/>
                </a:cubicBezTo>
                <a:cubicBezTo>
                  <a:pt x="296874" y="140024"/>
                  <a:pt x="297470" y="136857"/>
                  <a:pt x="302964" y="135882"/>
                </a:cubicBezTo>
                <a:cubicBezTo>
                  <a:pt x="308459" y="134908"/>
                  <a:pt x="308784" y="132228"/>
                  <a:pt x="303722" y="129900"/>
                </a:cubicBezTo>
                <a:cubicBezTo>
                  <a:pt x="298661" y="127572"/>
                  <a:pt x="298877" y="124351"/>
                  <a:pt x="304169" y="122714"/>
                </a:cubicBezTo>
                <a:cubicBezTo>
                  <a:pt x="309461" y="121076"/>
                  <a:pt x="309501" y="118356"/>
                  <a:pt x="304169" y="116718"/>
                </a:cubicBezTo>
                <a:cubicBezTo>
                  <a:pt x="298837" y="115081"/>
                  <a:pt x="298661" y="111792"/>
                  <a:pt x="303722" y="109491"/>
                </a:cubicBezTo>
                <a:cubicBezTo>
                  <a:pt x="308784" y="107191"/>
                  <a:pt x="308446" y="104484"/>
                  <a:pt x="302964" y="103523"/>
                </a:cubicBezTo>
                <a:cubicBezTo>
                  <a:pt x="297483" y="102562"/>
                  <a:pt x="296874" y="99355"/>
                  <a:pt x="301611" y="96431"/>
                </a:cubicBezTo>
                <a:cubicBezTo>
                  <a:pt x="306348" y="93508"/>
                  <a:pt x="305671" y="90896"/>
                  <a:pt x="300095" y="90625"/>
                </a:cubicBezTo>
                <a:cubicBezTo>
                  <a:pt x="294519" y="90354"/>
                  <a:pt x="293531" y="87228"/>
                  <a:pt x="297903" y="83736"/>
                </a:cubicBezTo>
                <a:cubicBezTo>
                  <a:pt x="302274" y="80245"/>
                  <a:pt x="301232" y="77741"/>
                  <a:pt x="295656" y="78147"/>
                </a:cubicBezTo>
                <a:cubicBezTo>
                  <a:pt x="290080" y="78553"/>
                  <a:pt x="288727" y="75643"/>
                  <a:pt x="292584" y="71637"/>
                </a:cubicBezTo>
                <a:cubicBezTo>
                  <a:pt x="296441" y="67631"/>
                  <a:pt x="295169" y="65263"/>
                  <a:pt x="289688" y="66345"/>
                </a:cubicBezTo>
                <a:cubicBezTo>
                  <a:pt x="284206" y="67428"/>
                  <a:pt x="282488" y="64721"/>
                  <a:pt x="285844" y="60282"/>
                </a:cubicBezTo>
                <a:cubicBezTo>
                  <a:pt x="289200" y="55843"/>
                  <a:pt x="287563" y="53637"/>
                  <a:pt x="282298" y="55410"/>
                </a:cubicBezTo>
                <a:cubicBezTo>
                  <a:pt x="277033" y="57183"/>
                  <a:pt x="274949" y="54734"/>
                  <a:pt x="277710" y="49861"/>
                </a:cubicBezTo>
                <a:close/>
                <a:moveTo>
                  <a:pt x="153199" y="172410"/>
                </a:moveTo>
                <a:cubicBezTo>
                  <a:pt x="142345" y="178717"/>
                  <a:pt x="128446" y="175022"/>
                  <a:pt x="122139" y="164168"/>
                </a:cubicBezTo>
                <a:cubicBezTo>
                  <a:pt x="122112" y="164141"/>
                  <a:pt x="122098" y="164100"/>
                  <a:pt x="122071" y="164060"/>
                </a:cubicBezTo>
                <a:cubicBezTo>
                  <a:pt x="115778" y="153165"/>
                  <a:pt x="119500" y="139225"/>
                  <a:pt x="130394" y="132932"/>
                </a:cubicBezTo>
                <a:cubicBezTo>
                  <a:pt x="141303" y="126679"/>
                  <a:pt x="155215" y="130401"/>
                  <a:pt x="161522" y="141282"/>
                </a:cubicBezTo>
                <a:cubicBezTo>
                  <a:pt x="167829" y="152150"/>
                  <a:pt x="164134" y="166090"/>
                  <a:pt x="153253" y="172397"/>
                </a:cubicBezTo>
                <a:cubicBezTo>
                  <a:pt x="153239" y="172410"/>
                  <a:pt x="153212" y="172424"/>
                  <a:pt x="153185" y="172437"/>
                </a:cubicBezTo>
                <a:close/>
                <a:moveTo>
                  <a:pt x="161563" y="98136"/>
                </a:moveTo>
                <a:cubicBezTo>
                  <a:pt x="155256" y="109018"/>
                  <a:pt x="141330" y="112739"/>
                  <a:pt x="130435" y="106473"/>
                </a:cubicBezTo>
                <a:cubicBezTo>
                  <a:pt x="119540" y="100193"/>
                  <a:pt x="115805" y="86267"/>
                  <a:pt x="122098" y="75386"/>
                </a:cubicBezTo>
                <a:cubicBezTo>
                  <a:pt x="122098" y="75373"/>
                  <a:pt x="122112" y="75359"/>
                  <a:pt x="122112" y="75346"/>
                </a:cubicBezTo>
                <a:cubicBezTo>
                  <a:pt x="128378" y="64451"/>
                  <a:pt x="142277" y="60702"/>
                  <a:pt x="153172" y="66954"/>
                </a:cubicBezTo>
                <a:cubicBezTo>
                  <a:pt x="153199" y="66968"/>
                  <a:pt x="153212" y="66981"/>
                  <a:pt x="153239" y="66995"/>
                </a:cubicBezTo>
                <a:cubicBezTo>
                  <a:pt x="164134" y="73288"/>
                  <a:pt x="167843" y="87228"/>
                  <a:pt x="161549" y="98123"/>
                </a:cubicBezTo>
                <a:cubicBezTo>
                  <a:pt x="161536" y="98136"/>
                  <a:pt x="161536" y="98150"/>
                  <a:pt x="161522" y="98163"/>
                </a:cubicBezTo>
                <a:close/>
                <a:moveTo>
                  <a:pt x="198943" y="208464"/>
                </a:moveTo>
                <a:cubicBezTo>
                  <a:pt x="186343" y="208464"/>
                  <a:pt x="176125" y="198246"/>
                  <a:pt x="176112" y="185646"/>
                </a:cubicBezTo>
                <a:cubicBezTo>
                  <a:pt x="176125" y="173046"/>
                  <a:pt x="186343" y="162828"/>
                  <a:pt x="198943" y="162842"/>
                </a:cubicBezTo>
                <a:cubicBezTo>
                  <a:pt x="211530" y="162842"/>
                  <a:pt x="221734" y="173046"/>
                  <a:pt x="221734" y="185633"/>
                </a:cubicBezTo>
                <a:cubicBezTo>
                  <a:pt x="221734" y="185633"/>
                  <a:pt x="221734" y="185646"/>
                  <a:pt x="221734" y="185646"/>
                </a:cubicBezTo>
                <a:cubicBezTo>
                  <a:pt x="221748" y="198246"/>
                  <a:pt x="211543" y="208478"/>
                  <a:pt x="198943" y="208491"/>
                </a:cubicBezTo>
                <a:cubicBezTo>
                  <a:pt x="198943" y="208491"/>
                  <a:pt x="198930" y="208491"/>
                  <a:pt x="198930" y="208491"/>
                </a:cubicBezTo>
                <a:close/>
                <a:moveTo>
                  <a:pt x="189023" y="119696"/>
                </a:moveTo>
                <a:cubicBezTo>
                  <a:pt x="189023" y="114228"/>
                  <a:pt x="193462" y="109789"/>
                  <a:pt x="198930" y="109789"/>
                </a:cubicBezTo>
                <a:cubicBezTo>
                  <a:pt x="198930" y="109789"/>
                  <a:pt x="198943" y="109789"/>
                  <a:pt x="198943" y="109789"/>
                </a:cubicBezTo>
                <a:cubicBezTo>
                  <a:pt x="204411" y="109789"/>
                  <a:pt x="208836" y="114215"/>
                  <a:pt x="208836" y="119682"/>
                </a:cubicBezTo>
                <a:cubicBezTo>
                  <a:pt x="208836" y="119682"/>
                  <a:pt x="208836" y="119696"/>
                  <a:pt x="208836" y="119696"/>
                </a:cubicBezTo>
                <a:cubicBezTo>
                  <a:pt x="208850" y="125163"/>
                  <a:pt x="204424" y="129616"/>
                  <a:pt x="198957" y="129630"/>
                </a:cubicBezTo>
                <a:cubicBezTo>
                  <a:pt x="198957" y="129630"/>
                  <a:pt x="198943" y="129630"/>
                  <a:pt x="198943" y="129630"/>
                </a:cubicBezTo>
                <a:cubicBezTo>
                  <a:pt x="193462" y="129643"/>
                  <a:pt x="189023" y="125204"/>
                  <a:pt x="189009" y="119723"/>
                </a:cubicBezTo>
                <a:close/>
                <a:moveTo>
                  <a:pt x="198943" y="76563"/>
                </a:moveTo>
                <a:cubicBezTo>
                  <a:pt x="186343" y="76577"/>
                  <a:pt x="176125" y="66359"/>
                  <a:pt x="176112" y="53759"/>
                </a:cubicBezTo>
                <a:cubicBezTo>
                  <a:pt x="176125" y="41159"/>
                  <a:pt x="186343" y="30941"/>
                  <a:pt x="198943" y="30954"/>
                </a:cubicBezTo>
                <a:cubicBezTo>
                  <a:pt x="211530" y="30954"/>
                  <a:pt x="221734" y="41159"/>
                  <a:pt x="221734" y="53746"/>
                </a:cubicBezTo>
                <a:cubicBezTo>
                  <a:pt x="221734" y="53746"/>
                  <a:pt x="221734" y="53759"/>
                  <a:pt x="221734" y="53759"/>
                </a:cubicBezTo>
                <a:cubicBezTo>
                  <a:pt x="221748" y="66359"/>
                  <a:pt x="211557" y="76577"/>
                  <a:pt x="198957" y="76591"/>
                </a:cubicBezTo>
                <a:cubicBezTo>
                  <a:pt x="198943" y="76591"/>
                  <a:pt x="198943" y="76591"/>
                  <a:pt x="198930" y="76591"/>
                </a:cubicBezTo>
                <a:close/>
                <a:moveTo>
                  <a:pt x="275775" y="164060"/>
                </a:moveTo>
                <a:cubicBezTo>
                  <a:pt x="269503" y="174954"/>
                  <a:pt x="255586" y="178703"/>
                  <a:pt x="244688" y="172437"/>
                </a:cubicBezTo>
                <a:cubicBezTo>
                  <a:pt x="244674" y="172424"/>
                  <a:pt x="244661" y="172424"/>
                  <a:pt x="244647" y="172410"/>
                </a:cubicBezTo>
                <a:cubicBezTo>
                  <a:pt x="233766" y="166103"/>
                  <a:pt x="230044" y="152177"/>
                  <a:pt x="236324" y="141282"/>
                </a:cubicBezTo>
                <a:cubicBezTo>
                  <a:pt x="242617" y="130388"/>
                  <a:pt x="256549" y="126652"/>
                  <a:pt x="267452" y="132932"/>
                </a:cubicBezTo>
                <a:cubicBezTo>
                  <a:pt x="278342" y="139212"/>
                  <a:pt x="282079" y="153138"/>
                  <a:pt x="275798" y="164019"/>
                </a:cubicBezTo>
                <a:cubicBezTo>
                  <a:pt x="275786" y="164046"/>
                  <a:pt x="275773" y="164060"/>
                  <a:pt x="275761" y="164087"/>
                </a:cubicBezTo>
                <a:close/>
                <a:moveTo>
                  <a:pt x="267438" y="106473"/>
                </a:moveTo>
                <a:cubicBezTo>
                  <a:pt x="256539" y="112753"/>
                  <a:pt x="242617" y="109031"/>
                  <a:pt x="236310" y="98136"/>
                </a:cubicBezTo>
                <a:cubicBezTo>
                  <a:pt x="230044" y="87242"/>
                  <a:pt x="233766" y="73329"/>
                  <a:pt x="244633" y="67008"/>
                </a:cubicBezTo>
                <a:cubicBezTo>
                  <a:pt x="255535" y="60715"/>
                  <a:pt x="269471" y="64464"/>
                  <a:pt x="275761" y="75359"/>
                </a:cubicBezTo>
                <a:cubicBezTo>
                  <a:pt x="282068" y="86227"/>
                  <a:pt x="278371" y="100153"/>
                  <a:pt x="267503" y="106460"/>
                </a:cubicBezTo>
                <a:cubicBezTo>
                  <a:pt x="267477" y="106473"/>
                  <a:pt x="267450" y="106487"/>
                  <a:pt x="267424" y="106500"/>
                </a:cubicBezTo>
                <a:close/>
                <a:moveTo>
                  <a:pt x="198943" y="-3638"/>
                </a:moveTo>
                <a:cubicBezTo>
                  <a:pt x="130854" y="-3570"/>
                  <a:pt x="75677" y="51607"/>
                  <a:pt x="75596" y="119696"/>
                </a:cubicBezTo>
                <a:cubicBezTo>
                  <a:pt x="75528" y="151866"/>
                  <a:pt x="88115" y="182763"/>
                  <a:pt x="110621" y="205744"/>
                </a:cubicBezTo>
                <a:cubicBezTo>
                  <a:pt x="111406" y="206583"/>
                  <a:pt x="121286" y="215826"/>
                  <a:pt x="133264" y="227033"/>
                </a:cubicBezTo>
                <a:cubicBezTo>
                  <a:pt x="151006" y="243611"/>
                  <a:pt x="175286" y="266281"/>
                  <a:pt x="177668" y="268812"/>
                </a:cubicBezTo>
                <a:cubicBezTo>
                  <a:pt x="187115" y="278746"/>
                  <a:pt x="192352" y="291928"/>
                  <a:pt x="192325" y="305637"/>
                </a:cubicBezTo>
                <a:cubicBezTo>
                  <a:pt x="192406" y="330418"/>
                  <a:pt x="175408" y="351991"/>
                  <a:pt x="151304" y="357715"/>
                </a:cubicBezTo>
                <a:cubicBezTo>
                  <a:pt x="146824" y="358771"/>
                  <a:pt x="53725" y="383159"/>
                  <a:pt x="48163" y="384661"/>
                </a:cubicBezTo>
                <a:cubicBezTo>
                  <a:pt x="20540" y="392078"/>
                  <a:pt x="1322" y="417115"/>
                  <a:pt x="1309" y="445726"/>
                </a:cubicBezTo>
                <a:cubicBezTo>
                  <a:pt x="1336" y="468341"/>
                  <a:pt x="13435" y="489237"/>
                  <a:pt x="33032" y="500524"/>
                </a:cubicBezTo>
                <a:cubicBezTo>
                  <a:pt x="34467" y="501377"/>
                  <a:pt x="234551" y="529568"/>
                  <a:pt x="236973" y="530488"/>
                </a:cubicBezTo>
                <a:cubicBezTo>
                  <a:pt x="244051" y="533114"/>
                  <a:pt x="251530" y="534454"/>
                  <a:pt x="259074" y="534454"/>
                </a:cubicBezTo>
                <a:cubicBezTo>
                  <a:pt x="293964" y="534413"/>
                  <a:pt x="322239" y="506141"/>
                  <a:pt x="322277" y="471251"/>
                </a:cubicBezTo>
                <a:lnTo>
                  <a:pt x="322277" y="119723"/>
                </a:lnTo>
                <a:cubicBezTo>
                  <a:pt x="322203" y="51634"/>
                  <a:pt x="267020" y="-3543"/>
                  <a:pt x="198930" y="-3611"/>
                </a:cubicBezTo>
                <a:close/>
                <a:moveTo>
                  <a:pt x="312627" y="471251"/>
                </a:moveTo>
                <a:cubicBezTo>
                  <a:pt x="312598" y="500795"/>
                  <a:pt x="288651" y="524750"/>
                  <a:pt x="259101" y="524777"/>
                </a:cubicBezTo>
                <a:cubicBezTo>
                  <a:pt x="252747" y="524777"/>
                  <a:pt x="246447" y="523654"/>
                  <a:pt x="240479" y="521461"/>
                </a:cubicBezTo>
                <a:cubicBezTo>
                  <a:pt x="236608" y="519878"/>
                  <a:pt x="43331" y="494800"/>
                  <a:pt x="37945" y="492174"/>
                </a:cubicBezTo>
                <a:cubicBezTo>
                  <a:pt x="21312" y="482619"/>
                  <a:pt x="11053" y="464903"/>
                  <a:pt x="11026" y="445726"/>
                </a:cubicBezTo>
                <a:cubicBezTo>
                  <a:pt x="11040" y="421500"/>
                  <a:pt x="27294" y="400293"/>
                  <a:pt x="50694" y="393986"/>
                </a:cubicBezTo>
                <a:cubicBezTo>
                  <a:pt x="55904" y="392633"/>
                  <a:pt x="149409" y="368109"/>
                  <a:pt x="153551" y="367135"/>
                </a:cubicBezTo>
                <a:cubicBezTo>
                  <a:pt x="182012" y="360381"/>
                  <a:pt x="202083" y="334911"/>
                  <a:pt x="201988" y="305651"/>
                </a:cubicBezTo>
                <a:cubicBezTo>
                  <a:pt x="202015" y="289464"/>
                  <a:pt x="195803" y="273887"/>
                  <a:pt x="184651" y="262167"/>
                </a:cubicBezTo>
                <a:cubicBezTo>
                  <a:pt x="182269" y="259676"/>
                  <a:pt x="163782" y="242353"/>
                  <a:pt x="139868" y="219981"/>
                </a:cubicBezTo>
                <a:cubicBezTo>
                  <a:pt x="128134" y="209006"/>
                  <a:pt x="118458" y="199951"/>
                  <a:pt x="117524" y="199031"/>
                </a:cubicBezTo>
                <a:cubicBezTo>
                  <a:pt x="96776" y="177851"/>
                  <a:pt x="85191" y="149362"/>
                  <a:pt x="85259" y="119709"/>
                </a:cubicBezTo>
                <a:cubicBezTo>
                  <a:pt x="85313" y="56939"/>
                  <a:pt x="136173" y="6079"/>
                  <a:pt x="198943" y="6025"/>
                </a:cubicBezTo>
                <a:cubicBezTo>
                  <a:pt x="261708" y="6079"/>
                  <a:pt x="312575" y="56939"/>
                  <a:pt x="312627" y="119709"/>
                </a:cubicBezTo>
                <a:close/>
              </a:path>
            </a:pathLst>
          </a:custGeom>
          <a:solidFill>
            <a:schemeClr val="bg1"/>
          </a:solidFill>
          <a:ln w="134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" name="Subtitle 2">
            <a:extLst>
              <a:ext uri="{FF2B5EF4-FFF2-40B4-BE49-F238E27FC236}">
                <a16:creationId xmlns:a16="http://schemas.microsoft.com/office/drawing/2014/main" id="{754F1A14-62D6-D986-E713-9EB1047780CD}"/>
              </a:ext>
            </a:extLst>
          </p:cNvPr>
          <p:cNvSpPr txBox="1">
            <a:spLocks/>
          </p:cNvSpPr>
          <p:nvPr/>
        </p:nvSpPr>
        <p:spPr>
          <a:xfrm>
            <a:off x="1005326" y="1911078"/>
            <a:ext cx="2953039" cy="716030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7636" rtl="0" eaLnBrk="1" fontAlgn="auto" latinLnBrk="0" hangingPunct="1">
              <a:lnSpc>
                <a:spcPts val="17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Focus on community engagement, early disease identification and early linkage to care.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94" name="Subtitle 2">
            <a:extLst>
              <a:ext uri="{FF2B5EF4-FFF2-40B4-BE49-F238E27FC236}">
                <a16:creationId xmlns:a16="http://schemas.microsoft.com/office/drawing/2014/main" id="{CAEAD4B4-1F56-FDCA-EE0B-D833DBDC6AA3}"/>
              </a:ext>
            </a:extLst>
          </p:cNvPr>
          <p:cNvSpPr txBox="1">
            <a:spLocks/>
          </p:cNvSpPr>
          <p:nvPr/>
        </p:nvSpPr>
        <p:spPr>
          <a:xfrm>
            <a:off x="4496742" y="1911078"/>
            <a:ext cx="2953039" cy="117769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7636" rtl="0" eaLnBrk="1" fontAlgn="auto" latinLnBrk="0" hangingPunct="1">
              <a:lnSpc>
                <a:spcPts val="17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Focus on strengthening existing healthcare capacity to provide routine care while ensuring availability of diagnostic, medicine and blood with local trained healthcare professionals.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sp>
        <p:nvSpPr>
          <p:cNvPr id="95" name="Subtitle 2">
            <a:extLst>
              <a:ext uri="{FF2B5EF4-FFF2-40B4-BE49-F238E27FC236}">
                <a16:creationId xmlns:a16="http://schemas.microsoft.com/office/drawing/2014/main" id="{0CF67264-BAC3-0547-2FEC-7917F5145986}"/>
              </a:ext>
            </a:extLst>
          </p:cNvPr>
          <p:cNvSpPr txBox="1">
            <a:spLocks/>
          </p:cNvSpPr>
          <p:nvPr/>
        </p:nvSpPr>
        <p:spPr>
          <a:xfrm>
            <a:off x="8046428" y="1911078"/>
            <a:ext cx="2953039" cy="946862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7636" rtl="0" eaLnBrk="1" fontAlgn="auto" latinLnBrk="0" hangingPunct="1">
              <a:lnSpc>
                <a:spcPts val="17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Focus on strengthening existing healthcare capacity to provide specialised and complex care leveraging trained healthcare specialists.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FDEEF4C-C3B5-A4E0-9330-946C57706736}"/>
              </a:ext>
            </a:extLst>
          </p:cNvPr>
          <p:cNvCxnSpPr>
            <a:cxnSpLocks/>
          </p:cNvCxnSpPr>
          <p:nvPr/>
        </p:nvCxnSpPr>
        <p:spPr>
          <a:xfrm>
            <a:off x="874378" y="3133223"/>
            <a:ext cx="3136817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lgDash"/>
            <a:miter lim="800000"/>
          </a:ln>
          <a:effectLst/>
        </p:spPr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105A33F-438F-51A0-A5E3-C0DEE327D783}"/>
              </a:ext>
            </a:extLst>
          </p:cNvPr>
          <p:cNvCxnSpPr>
            <a:cxnSpLocks/>
          </p:cNvCxnSpPr>
          <p:nvPr/>
        </p:nvCxnSpPr>
        <p:spPr>
          <a:xfrm>
            <a:off x="4386106" y="3133223"/>
            <a:ext cx="3136817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lgDash"/>
            <a:miter lim="800000"/>
          </a:ln>
          <a:effectLst/>
        </p:spPr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B5C42FB-7D5E-161F-C987-2ED68CF08BDA}"/>
              </a:ext>
            </a:extLst>
          </p:cNvPr>
          <p:cNvCxnSpPr>
            <a:cxnSpLocks/>
          </p:cNvCxnSpPr>
          <p:nvPr/>
        </p:nvCxnSpPr>
        <p:spPr>
          <a:xfrm>
            <a:off x="7921552" y="3133223"/>
            <a:ext cx="3136817" cy="0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lgDash"/>
            <a:miter lim="800000"/>
          </a:ln>
          <a:effectLst/>
        </p:spPr>
      </p:cxnSp>
      <p:sp>
        <p:nvSpPr>
          <p:cNvPr id="99" name="Subtitle 2">
            <a:extLst>
              <a:ext uri="{FF2B5EF4-FFF2-40B4-BE49-F238E27FC236}">
                <a16:creationId xmlns:a16="http://schemas.microsoft.com/office/drawing/2014/main" id="{81A3FE32-A5BD-07BC-A7CB-556BAB9D44F2}"/>
              </a:ext>
            </a:extLst>
          </p:cNvPr>
          <p:cNvSpPr txBox="1">
            <a:spLocks/>
          </p:cNvSpPr>
          <p:nvPr/>
        </p:nvSpPr>
        <p:spPr>
          <a:xfrm>
            <a:off x="4145513" y="4718650"/>
            <a:ext cx="2696430" cy="1177695"/>
          </a:xfrm>
          <a:prstGeom prst="rect">
            <a:avLst/>
          </a:prstGeom>
        </p:spPr>
        <p:txBody>
          <a:bodyPr vert="horz" wrap="square" lIns="45720" tIns="22860" rIns="45720" bIns="2286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87636" rtl="0" eaLnBrk="1" fontAlgn="auto" latinLnBrk="0" hangingPunct="1">
              <a:lnSpc>
                <a:spcPts val="175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ptos" panose="020B0004020202020204" pitchFamily="34" charset="0"/>
                <a:cs typeface="Times New Roman" panose="02020603050405020304" pitchFamily="18" charset="0"/>
              </a:rPr>
              <a:t>Focus on information systems to maximize patient management and public health assessment, healthcare financing and overall programme management.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055EBAE4-7B07-FE5D-5B58-C9C5796FD23A}"/>
              </a:ext>
            </a:extLst>
          </p:cNvPr>
          <p:cNvCxnSpPr>
            <a:cxnSpLocks/>
          </p:cNvCxnSpPr>
          <p:nvPr/>
        </p:nvCxnSpPr>
        <p:spPr>
          <a:xfrm>
            <a:off x="6806838" y="4646613"/>
            <a:ext cx="0" cy="1358071"/>
          </a:xfrm>
          <a:prstGeom prst="line">
            <a:avLst/>
          </a:prstGeom>
          <a:noFill/>
          <a:ln w="6350" cap="flat" cmpd="sng" algn="ctr">
            <a:solidFill>
              <a:srgbClr val="000000"/>
            </a:solidFill>
            <a:prstDash val="lgDash"/>
            <a:miter lim="800000"/>
          </a:ln>
          <a:effectLst/>
        </p:spPr>
      </p:cxnSp>
      <p:graphicFrame>
        <p:nvGraphicFramePr>
          <p:cNvPr id="101" name="Table 100">
            <a:extLst>
              <a:ext uri="{FF2B5EF4-FFF2-40B4-BE49-F238E27FC236}">
                <a16:creationId xmlns:a16="http://schemas.microsoft.com/office/drawing/2014/main" id="{3CF44BCC-8709-FAC7-0382-DC8256853F0C}"/>
              </a:ext>
            </a:extLst>
          </p:cNvPr>
          <p:cNvGraphicFramePr>
            <a:graphicFrameLocks noGrp="1"/>
          </p:cNvGraphicFramePr>
          <p:nvPr/>
        </p:nvGraphicFramePr>
        <p:xfrm>
          <a:off x="913436" y="3165570"/>
          <a:ext cx="3074041" cy="1351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35">
                  <a:extLst>
                    <a:ext uri="{9D8B030D-6E8A-4147-A177-3AD203B41FA5}">
                      <a16:colId xmlns:a16="http://schemas.microsoft.com/office/drawing/2014/main" val="2826978672"/>
                    </a:ext>
                  </a:extLst>
                </a:gridCol>
                <a:gridCol w="2144406">
                  <a:extLst>
                    <a:ext uri="{9D8B030D-6E8A-4147-A177-3AD203B41FA5}">
                      <a16:colId xmlns:a16="http://schemas.microsoft.com/office/drawing/2014/main" val="3356706906"/>
                    </a:ext>
                  </a:extLst>
                </a:gridCol>
              </a:tblGrid>
              <a:tr h="386029">
                <a:tc>
                  <a:txBody>
                    <a:bodyPr/>
                    <a:lstStyle/>
                    <a:p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Activity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Community awareness</a:t>
                      </a:r>
                      <a:endParaRPr lang="en-US" sz="1200" b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702661"/>
                  </a:ext>
                </a:extLst>
              </a:tr>
              <a:tr h="579044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Activity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Newborn, early infant, and cascade screening</a:t>
                      </a:r>
                      <a:endParaRPr lang="en-US" sz="1200" b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07542"/>
                  </a:ext>
                </a:extLst>
              </a:tr>
              <a:tr h="386029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Activity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Sustainable linkage to care</a:t>
                      </a:r>
                      <a:endParaRPr lang="en-US" sz="1200" b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017671"/>
                  </a:ext>
                </a:extLst>
              </a:tr>
            </a:tbl>
          </a:graphicData>
        </a:graphic>
      </p:graphicFrame>
      <p:graphicFrame>
        <p:nvGraphicFramePr>
          <p:cNvPr id="102" name="Table 101">
            <a:extLst>
              <a:ext uri="{FF2B5EF4-FFF2-40B4-BE49-F238E27FC236}">
                <a16:creationId xmlns:a16="http://schemas.microsoft.com/office/drawing/2014/main" id="{F791B6E9-E1ED-3097-C70D-AE124A1905F5}"/>
              </a:ext>
            </a:extLst>
          </p:cNvPr>
          <p:cNvGraphicFramePr>
            <a:graphicFrameLocks noGrp="1"/>
          </p:cNvGraphicFramePr>
          <p:nvPr/>
        </p:nvGraphicFramePr>
        <p:xfrm>
          <a:off x="4420099" y="3157159"/>
          <a:ext cx="3074041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35">
                  <a:extLst>
                    <a:ext uri="{9D8B030D-6E8A-4147-A177-3AD203B41FA5}">
                      <a16:colId xmlns:a16="http://schemas.microsoft.com/office/drawing/2014/main" val="2826978672"/>
                    </a:ext>
                  </a:extLst>
                </a:gridCol>
                <a:gridCol w="2144406">
                  <a:extLst>
                    <a:ext uri="{9D8B030D-6E8A-4147-A177-3AD203B41FA5}">
                      <a16:colId xmlns:a16="http://schemas.microsoft.com/office/drawing/2014/main" val="3356706906"/>
                    </a:ext>
                  </a:extLst>
                </a:gridCol>
              </a:tblGrid>
              <a:tr h="331008">
                <a:tc>
                  <a:txBody>
                    <a:bodyPr/>
                    <a:lstStyle/>
                    <a:p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Activity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</a:rPr>
                        <a:t>Routine medical management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702661"/>
                  </a:ext>
                </a:extLst>
              </a:tr>
              <a:tr h="331008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Activity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Laboratory and imaging diagnostics</a:t>
                      </a:r>
                      <a:endParaRPr lang="en-US" sz="1200" b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07542"/>
                  </a:ext>
                </a:extLst>
              </a:tr>
              <a:tr h="331008">
                <a:tc>
                  <a:txBody>
                    <a:bodyPr/>
                    <a:lstStyle/>
                    <a:p>
                      <a:r>
                        <a:rPr lang="en-US" sz="1400" b="0" dirty="0">
                          <a:solidFill>
                            <a:schemeClr val="bg1"/>
                          </a:solidFill>
                        </a:rPr>
                        <a:t>Activity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Availability of safe and adequate blood components</a:t>
                      </a:r>
                      <a:endParaRPr lang="en-US" sz="1200" b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017671"/>
                  </a:ext>
                </a:extLst>
              </a:tr>
            </a:tbl>
          </a:graphicData>
        </a:graphic>
      </p:graphicFrame>
      <p:graphicFrame>
        <p:nvGraphicFramePr>
          <p:cNvPr id="103" name="Table 102">
            <a:extLst>
              <a:ext uri="{FF2B5EF4-FFF2-40B4-BE49-F238E27FC236}">
                <a16:creationId xmlns:a16="http://schemas.microsoft.com/office/drawing/2014/main" id="{6E17F582-4EA3-930C-B026-6A35517106DA}"/>
              </a:ext>
            </a:extLst>
          </p:cNvPr>
          <p:cNvGraphicFramePr>
            <a:graphicFrameLocks noGrp="1"/>
          </p:cNvGraphicFramePr>
          <p:nvPr/>
        </p:nvGraphicFramePr>
        <p:xfrm>
          <a:off x="7952939" y="3163837"/>
          <a:ext cx="3074041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35">
                  <a:extLst>
                    <a:ext uri="{9D8B030D-6E8A-4147-A177-3AD203B41FA5}">
                      <a16:colId xmlns:a16="http://schemas.microsoft.com/office/drawing/2014/main" val="2826978672"/>
                    </a:ext>
                  </a:extLst>
                </a:gridCol>
                <a:gridCol w="2144406">
                  <a:extLst>
                    <a:ext uri="{9D8B030D-6E8A-4147-A177-3AD203B41FA5}">
                      <a16:colId xmlns:a16="http://schemas.microsoft.com/office/drawing/2014/main" val="3356706906"/>
                    </a:ext>
                  </a:extLst>
                </a:gridCol>
              </a:tblGrid>
              <a:tr h="331008">
                <a:tc>
                  <a:txBody>
                    <a:bodyPr/>
                    <a:lstStyle/>
                    <a:p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Activity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62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kern="120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</a:rPr>
                        <a:t>Complication management (acute and chronic care)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702661"/>
                  </a:ext>
                </a:extLst>
              </a:tr>
            </a:tbl>
          </a:graphicData>
        </a:graphic>
      </p:graphicFrame>
      <p:graphicFrame>
        <p:nvGraphicFramePr>
          <p:cNvPr id="104" name="Table 103">
            <a:extLst>
              <a:ext uri="{FF2B5EF4-FFF2-40B4-BE49-F238E27FC236}">
                <a16:creationId xmlns:a16="http://schemas.microsoft.com/office/drawing/2014/main" id="{5252D8DB-EF3D-AAA4-3C96-FD57AC38D882}"/>
              </a:ext>
            </a:extLst>
          </p:cNvPr>
          <p:cNvGraphicFramePr>
            <a:graphicFrameLocks noGrp="1"/>
          </p:cNvGraphicFramePr>
          <p:nvPr/>
        </p:nvGraphicFramePr>
        <p:xfrm>
          <a:off x="7010976" y="4749472"/>
          <a:ext cx="3311861" cy="1159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1555">
                  <a:extLst>
                    <a:ext uri="{9D8B030D-6E8A-4147-A177-3AD203B41FA5}">
                      <a16:colId xmlns:a16="http://schemas.microsoft.com/office/drawing/2014/main" val="2826978672"/>
                    </a:ext>
                  </a:extLst>
                </a:gridCol>
                <a:gridCol w="2310306">
                  <a:extLst>
                    <a:ext uri="{9D8B030D-6E8A-4147-A177-3AD203B41FA5}">
                      <a16:colId xmlns:a16="http://schemas.microsoft.com/office/drawing/2014/main" val="3356706906"/>
                    </a:ext>
                  </a:extLst>
                </a:gridCol>
              </a:tblGrid>
              <a:tr h="386491">
                <a:tc>
                  <a:txBody>
                    <a:bodyPr/>
                    <a:lstStyle/>
                    <a:p>
                      <a:r>
                        <a:rPr lang="en-GB" sz="1400" b="0" kern="1200" noProof="0" dirty="0">
                          <a:solidFill>
                            <a:srgbClr val="471F1A"/>
                          </a:solidFill>
                          <a:latin typeface="+mn-lt"/>
                          <a:ea typeface="+mn-ea"/>
                          <a:cs typeface="+mn-cs"/>
                        </a:rPr>
                        <a:t>Activity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SCD data management system</a:t>
                      </a:r>
                      <a:endParaRPr lang="en-GB" sz="12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702661"/>
                  </a:ext>
                </a:extLst>
              </a:tr>
              <a:tr h="386491">
                <a:tc>
                  <a:txBody>
                    <a:bodyPr/>
                    <a:lstStyle/>
                    <a:p>
                      <a:r>
                        <a:rPr lang="en-GB" sz="1400" b="0" noProof="0" dirty="0">
                          <a:solidFill>
                            <a:srgbClr val="471F1A"/>
                          </a:solidFill>
                        </a:rPr>
                        <a:t>Activity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Healthcare financing </a:t>
                      </a:r>
                      <a:endParaRPr lang="en-GB" sz="12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07542"/>
                  </a:ext>
                </a:extLst>
              </a:tr>
              <a:tr h="386491">
                <a:tc>
                  <a:txBody>
                    <a:bodyPr/>
                    <a:lstStyle/>
                    <a:p>
                      <a:r>
                        <a:rPr lang="en-GB" sz="1400" b="0" noProof="0" dirty="0">
                          <a:solidFill>
                            <a:srgbClr val="471F1A"/>
                          </a:solidFill>
                        </a:rPr>
                        <a:t>Activity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0" noProof="0" dirty="0">
                          <a:solidFill>
                            <a:schemeClr val="tx1"/>
                          </a:solidFill>
                          <a:latin typeface="Arial" panose="020B0604020202020204"/>
                          <a:ea typeface="Lato Light" panose="020F0502020204030203" pitchFamily="34" charset="0"/>
                          <a:cs typeface="Mukta ExtraLight" panose="020B0000000000000000" pitchFamily="34" charset="77"/>
                        </a:rPr>
                        <a:t>Programme management</a:t>
                      </a:r>
                      <a:endParaRPr lang="en-GB" sz="1200" b="0" noProof="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017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51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73B97-F7AE-CFDE-28B6-1E94099A1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BEFAC90-45D7-0191-DE09-C7F35DD10759}"/>
              </a:ext>
            </a:extLst>
          </p:cNvPr>
          <p:cNvSpPr/>
          <p:nvPr/>
        </p:nvSpPr>
        <p:spPr>
          <a:xfrm flipV="1">
            <a:off x="354308" y="1369722"/>
            <a:ext cx="11408541" cy="21838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4B4987F-A271-A961-FDD8-5898F56C3A93}"/>
              </a:ext>
            </a:extLst>
          </p:cNvPr>
          <p:cNvGrpSpPr/>
          <p:nvPr/>
        </p:nvGrpSpPr>
        <p:grpSpPr>
          <a:xfrm>
            <a:off x="354308" y="3921720"/>
            <a:ext cx="11398031" cy="1923735"/>
            <a:chOff x="354309" y="1407294"/>
            <a:chExt cx="9694638" cy="163624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E721DFC-FC89-8A48-A022-233258153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5730" b="6401"/>
            <a:stretch>
              <a:fillRect/>
            </a:stretch>
          </p:blipFill>
          <p:spPr>
            <a:xfrm>
              <a:off x="7259837" y="1407294"/>
              <a:ext cx="2789110" cy="162927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3156F1-A206-8E8C-2177-576FE5014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2922" r="2262" b="11892"/>
            <a:stretch>
              <a:fillRect/>
            </a:stretch>
          </p:blipFill>
          <p:spPr>
            <a:xfrm>
              <a:off x="354309" y="1410528"/>
              <a:ext cx="3298979" cy="163300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A7DD587-5F38-536C-76DA-0DD6A5E74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276" t="6953" r="10404" b="7073"/>
            <a:stretch>
              <a:fillRect/>
            </a:stretch>
          </p:blipFill>
          <p:spPr>
            <a:xfrm>
              <a:off x="3758089" y="1410527"/>
              <a:ext cx="3375335" cy="162604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7BCACAA-237B-98CC-E59F-3EFE8D1A1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3"/>
          <a:stretch>
            <a:fillRect/>
          </a:stretch>
        </p:blipFill>
        <p:spPr>
          <a:xfrm>
            <a:off x="9304382" y="6110497"/>
            <a:ext cx="1089026" cy="3678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E9977B-40ED-1BBB-0A0B-69A8B064280F}"/>
              </a:ext>
            </a:extLst>
          </p:cNvPr>
          <p:cNvSpPr/>
          <p:nvPr/>
        </p:nvSpPr>
        <p:spPr>
          <a:xfrm>
            <a:off x="0" y="114300"/>
            <a:ext cx="289560" cy="822960"/>
          </a:xfrm>
          <a:prstGeom prst="rect">
            <a:avLst/>
          </a:prstGeom>
          <a:solidFill>
            <a:srgbClr val="B9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0ACF6B-3E32-9CFF-17B6-09A1196386CB}"/>
              </a:ext>
            </a:extLst>
          </p:cNvPr>
          <p:cNvSpPr txBox="1"/>
          <p:nvPr/>
        </p:nvSpPr>
        <p:spPr>
          <a:xfrm flipH="1">
            <a:off x="411477" y="68818"/>
            <a:ext cx="1167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DARE TO DREAM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71F1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Coalition of the Willing Engaged towards same Objective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DA3B21-04A2-3808-A9EC-6A71351116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83" y="6199542"/>
            <a:ext cx="1588310" cy="58964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0104FCC-FDA5-C97A-6145-D2616AAA1B77}"/>
              </a:ext>
            </a:extLst>
          </p:cNvPr>
          <p:cNvSpPr txBox="1"/>
          <p:nvPr/>
        </p:nvSpPr>
        <p:spPr>
          <a:xfrm>
            <a:off x="264735" y="1640216"/>
            <a:ext cx="5230649" cy="161582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COMMON OBJECTIVE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rgbClr val="B92A3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design a comprehensive, </a:t>
            </a:r>
            <a:b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multi-dimensional and integrated framework </a:t>
            </a:r>
            <a:b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the management of SCD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1347F2-2147-011A-6D17-442A59C7191E}"/>
              </a:ext>
            </a:extLst>
          </p:cNvPr>
          <p:cNvGrpSpPr/>
          <p:nvPr/>
        </p:nvGrpSpPr>
        <p:grpSpPr>
          <a:xfrm>
            <a:off x="264735" y="3723720"/>
            <a:ext cx="396000" cy="396000"/>
            <a:chOff x="1583479" y="1695461"/>
            <a:chExt cx="396000" cy="396000"/>
          </a:xfrm>
        </p:grpSpPr>
        <p:pic>
          <p:nvPicPr>
            <p:cNvPr id="45" name="Picture 44" descr="A circle with a green white and orange flag&#10;&#10;Description automatically generated">
              <a:extLst>
                <a:ext uri="{FF2B5EF4-FFF2-40B4-BE49-F238E27FC236}">
                  <a16:creationId xmlns:a16="http://schemas.microsoft.com/office/drawing/2014/main" id="{3DE8AC17-F07C-8901-0B2F-108AFDCB5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87945" y="1699927"/>
              <a:ext cx="387068" cy="387068"/>
            </a:xfrm>
            <a:prstGeom prst="rect">
              <a:avLst/>
            </a:prstGeom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8147EEA-EF52-5757-159E-824608C0E01A}"/>
                </a:ext>
              </a:extLst>
            </p:cNvPr>
            <p:cNvSpPr/>
            <p:nvPr/>
          </p:nvSpPr>
          <p:spPr>
            <a:xfrm>
              <a:off x="1583479" y="1695461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48AAD25-BC72-CD50-19FD-7D8EEF7110AE}"/>
              </a:ext>
            </a:extLst>
          </p:cNvPr>
          <p:cNvGrpSpPr/>
          <p:nvPr/>
        </p:nvGrpSpPr>
        <p:grpSpPr>
          <a:xfrm>
            <a:off x="4294640" y="3723720"/>
            <a:ext cx="396000" cy="396000"/>
            <a:chOff x="1340479" y="1595390"/>
            <a:chExt cx="396000" cy="396000"/>
          </a:xfrm>
        </p:grpSpPr>
        <p:pic>
          <p:nvPicPr>
            <p:cNvPr id="48" name="Picture 47" descr="A red and green flag with white stripes&#10;&#10;Description automatically generated">
              <a:extLst>
                <a:ext uri="{FF2B5EF4-FFF2-40B4-BE49-F238E27FC236}">
                  <a16:creationId xmlns:a16="http://schemas.microsoft.com/office/drawing/2014/main" id="{7811DC91-97DF-6B67-3C3B-6891A056C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44945" y="1599856"/>
              <a:ext cx="387068" cy="387068"/>
            </a:xfrm>
            <a:prstGeom prst="rect">
              <a:avLst/>
            </a:prstGeom>
          </p:spPr>
        </p:pic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E842F13-0BE5-5BBA-FF8E-3EA727DD2265}"/>
                </a:ext>
              </a:extLst>
            </p:cNvPr>
            <p:cNvSpPr/>
            <p:nvPr/>
          </p:nvSpPr>
          <p:spPr>
            <a:xfrm>
              <a:off x="1340479" y="1595390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EA68A7A-27BB-AE09-40CA-806EC757934D}"/>
              </a:ext>
            </a:extLst>
          </p:cNvPr>
          <p:cNvGrpSpPr/>
          <p:nvPr/>
        </p:nvGrpSpPr>
        <p:grpSpPr>
          <a:xfrm>
            <a:off x="8445786" y="3723720"/>
            <a:ext cx="396000" cy="396000"/>
            <a:chOff x="1264279" y="1747273"/>
            <a:chExt cx="396000" cy="396000"/>
          </a:xfrm>
        </p:grpSpPr>
        <p:pic>
          <p:nvPicPr>
            <p:cNvPr id="51" name="Picture 50" descr="A red yellow and black striped circle with a bird in a circle&#10;&#10;Description automatically generated">
              <a:extLst>
                <a:ext uri="{FF2B5EF4-FFF2-40B4-BE49-F238E27FC236}">
                  <a16:creationId xmlns:a16="http://schemas.microsoft.com/office/drawing/2014/main" id="{9B694B9D-BC19-49F0-987F-CDE309D83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68745" y="1751739"/>
              <a:ext cx="387068" cy="387068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83D3E2F-1914-553D-831D-DEF3F8B41D02}"/>
                </a:ext>
              </a:extLst>
            </p:cNvPr>
            <p:cNvSpPr/>
            <p:nvPr/>
          </p:nvSpPr>
          <p:spPr>
            <a:xfrm>
              <a:off x="1264279" y="1747273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AC0529F-B8E8-F144-196A-FFEF90599FE4}"/>
              </a:ext>
            </a:extLst>
          </p:cNvPr>
          <p:cNvSpPr txBox="1"/>
          <p:nvPr/>
        </p:nvSpPr>
        <p:spPr>
          <a:xfrm>
            <a:off x="6060657" y="1503954"/>
            <a:ext cx="43486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DC626B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39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experts across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C626B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African Countries + WCSCD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AED0AF3-68AA-49D3-86BC-19B7394198AA}"/>
              </a:ext>
            </a:extLst>
          </p:cNvPr>
          <p:cNvGraphicFramePr>
            <a:graphicFrameLocks/>
          </p:cNvGraphicFramePr>
          <p:nvPr/>
        </p:nvGraphicFramePr>
        <p:xfrm>
          <a:off x="6102362" y="1863056"/>
          <a:ext cx="5252437" cy="156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A577595-58E8-51D0-C11E-7E35E33C0D2F}"/>
              </a:ext>
            </a:extLst>
          </p:cNvPr>
          <p:cNvCxnSpPr>
            <a:cxnSpLocks/>
          </p:cNvCxnSpPr>
          <p:nvPr/>
        </p:nvCxnSpPr>
        <p:spPr>
          <a:xfrm>
            <a:off x="4616579" y="1257027"/>
            <a:ext cx="2782945" cy="2409262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881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4CE93-8C12-71F4-8989-FB77D9A2E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84FB4F-564F-FA1E-BA58-C304556A7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3"/>
          <a:stretch>
            <a:fillRect/>
          </a:stretch>
        </p:blipFill>
        <p:spPr>
          <a:xfrm>
            <a:off x="9304382" y="6110497"/>
            <a:ext cx="1089026" cy="3678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439756-D59A-C7DD-81BE-1A0B02F4C443}"/>
              </a:ext>
            </a:extLst>
          </p:cNvPr>
          <p:cNvSpPr/>
          <p:nvPr/>
        </p:nvSpPr>
        <p:spPr>
          <a:xfrm>
            <a:off x="0" y="114300"/>
            <a:ext cx="289560" cy="822960"/>
          </a:xfrm>
          <a:prstGeom prst="rect">
            <a:avLst/>
          </a:prstGeom>
          <a:solidFill>
            <a:srgbClr val="B9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42FE0C-8A96-B0DE-D509-2F94B8651FBE}"/>
              </a:ext>
            </a:extLst>
          </p:cNvPr>
          <p:cNvSpPr txBox="1"/>
          <p:nvPr/>
        </p:nvSpPr>
        <p:spPr>
          <a:xfrm flipH="1">
            <a:off x="411477" y="68818"/>
            <a:ext cx="10980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DARE TO DREAM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71F1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Three Pioneering Countries to Implement Imara Vertically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471F1A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1B0207-845B-F4DB-40B8-D8D51CD69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83" y="6174576"/>
            <a:ext cx="1588310" cy="58964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996D883B-0C24-8DB4-168D-0D675B89C9A3}"/>
              </a:ext>
            </a:extLst>
          </p:cNvPr>
          <p:cNvSpPr/>
          <p:nvPr/>
        </p:nvSpPr>
        <p:spPr>
          <a:xfrm>
            <a:off x="0" y="2459571"/>
            <a:ext cx="12192000" cy="3165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DB25C996-481B-FF25-4C21-A78934744A5C}"/>
              </a:ext>
            </a:extLst>
          </p:cNvPr>
          <p:cNvSpPr txBox="1">
            <a:spLocks/>
          </p:cNvSpPr>
          <p:nvPr/>
        </p:nvSpPr>
        <p:spPr>
          <a:xfrm>
            <a:off x="376866" y="2249346"/>
            <a:ext cx="11612444" cy="67250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C626B"/>
                </a:solidFill>
                <a:effectLst/>
                <a:uLnTx/>
                <a:uFillTx/>
                <a:latin typeface="Aptos Display" panose="02110004020202020204"/>
                <a:ea typeface="+mj-ea"/>
                <a:cs typeface="Arial" panose="020B0604020202020204" pitchFamily="34" charset="0"/>
              </a:rPr>
              <a:t>MOU Signings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0F31A9-9156-4F75-F2EE-C0017DA83103}"/>
              </a:ext>
            </a:extLst>
          </p:cNvPr>
          <p:cNvSpPr txBox="1"/>
          <p:nvPr/>
        </p:nvSpPr>
        <p:spPr>
          <a:xfrm>
            <a:off x="461374" y="1353358"/>
            <a:ext cx="11121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Three </a:t>
            </a:r>
            <a:r>
              <a:rPr kumimoji="0" lang="en-US" sz="2000" b="1" i="1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MoUs</a:t>
            </a:r>
            <a:r>
              <a:rPr kumimoji="0" lang="en-US" sz="2000" b="1" i="1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signed: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Formalizing government commitment, </a:t>
            </a:r>
            <a:r>
              <a:rPr kumimoji="0" lang="en-US" sz="2000" b="0" i="1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defining roles and responsibilities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and establishing a foundation for effective collaboration, scalability, and long-term sustainability.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0F7FA58-E3C6-A367-4BDF-A832AF65B689}"/>
              </a:ext>
            </a:extLst>
          </p:cNvPr>
          <p:cNvGrpSpPr/>
          <p:nvPr/>
        </p:nvGrpSpPr>
        <p:grpSpPr>
          <a:xfrm>
            <a:off x="354310" y="3010621"/>
            <a:ext cx="11581658" cy="2281619"/>
            <a:chOff x="354310" y="3646711"/>
            <a:chExt cx="9334548" cy="1838932"/>
          </a:xfrm>
        </p:grpSpPr>
        <p:pic>
          <p:nvPicPr>
            <p:cNvPr id="38" name="Picture 37" descr="A group of people posing for a photo&#10;&#10;AI-generated content may be incorrect.">
              <a:extLst>
                <a:ext uri="{FF2B5EF4-FFF2-40B4-BE49-F238E27FC236}">
                  <a16:creationId xmlns:a16="http://schemas.microsoft.com/office/drawing/2014/main" id="{B0FF348C-4491-C338-139D-B925F0AC0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4466" b="7828"/>
            <a:stretch>
              <a:fillRect/>
            </a:stretch>
          </p:blipFill>
          <p:spPr>
            <a:xfrm>
              <a:off x="354310" y="3646712"/>
              <a:ext cx="3156230" cy="1838931"/>
            </a:xfrm>
            <a:prstGeom prst="rect">
              <a:avLst/>
            </a:prstGeom>
          </p:spPr>
        </p:pic>
        <p:pic>
          <p:nvPicPr>
            <p:cNvPr id="39" name="Picture 38" descr="A group of people standing together&#10;&#10;AI-generated content may be incorrect.">
              <a:extLst>
                <a:ext uri="{FF2B5EF4-FFF2-40B4-BE49-F238E27FC236}">
                  <a16:creationId xmlns:a16="http://schemas.microsoft.com/office/drawing/2014/main" id="{612507BB-2B19-0191-B9F6-CAEDECD6E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5694"/>
            <a:stretch>
              <a:fillRect/>
            </a:stretch>
          </p:blipFill>
          <p:spPr>
            <a:xfrm>
              <a:off x="6782106" y="3646711"/>
              <a:ext cx="2906752" cy="1814781"/>
            </a:xfrm>
            <a:prstGeom prst="rect">
              <a:avLst/>
            </a:prstGeom>
          </p:spPr>
        </p:pic>
        <p:pic>
          <p:nvPicPr>
            <p:cNvPr id="42" name="図 2" descr="人, 立つ, グループ, 民衆 が含まれている画像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EA41C3D7-0867-2062-2B45-AD0A074C1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79"/>
            <a:stretch>
              <a:fillRect/>
            </a:stretch>
          </p:blipFill>
          <p:spPr bwMode="auto">
            <a:xfrm>
              <a:off x="3628735" y="3646711"/>
              <a:ext cx="3017261" cy="1838932"/>
            </a:xfrm>
            <a:prstGeom prst="rect">
              <a:avLst/>
            </a:prstGeom>
            <a:noFill/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B97D2B0-4F24-6B2E-D697-BD02B155B754}"/>
              </a:ext>
            </a:extLst>
          </p:cNvPr>
          <p:cNvGrpSpPr/>
          <p:nvPr/>
        </p:nvGrpSpPr>
        <p:grpSpPr>
          <a:xfrm>
            <a:off x="308975" y="2887219"/>
            <a:ext cx="396000" cy="396000"/>
            <a:chOff x="1583479" y="1695461"/>
            <a:chExt cx="396000" cy="396000"/>
          </a:xfrm>
        </p:grpSpPr>
        <p:pic>
          <p:nvPicPr>
            <p:cNvPr id="45" name="Picture 44" descr="A circle with a green white and orange flag&#10;&#10;Description automatically generated">
              <a:extLst>
                <a:ext uri="{FF2B5EF4-FFF2-40B4-BE49-F238E27FC236}">
                  <a16:creationId xmlns:a16="http://schemas.microsoft.com/office/drawing/2014/main" id="{33849848-0F6D-3831-6FB2-21943C8DE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87945" y="1699927"/>
              <a:ext cx="387068" cy="387068"/>
            </a:xfrm>
            <a:prstGeom prst="rect">
              <a:avLst/>
            </a:prstGeom>
          </p:spPr>
        </p:pic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0E70B88-777C-9AB0-2642-0240E0DAE6EE}"/>
                </a:ext>
              </a:extLst>
            </p:cNvPr>
            <p:cNvSpPr/>
            <p:nvPr/>
          </p:nvSpPr>
          <p:spPr>
            <a:xfrm>
              <a:off x="1583479" y="1695461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B12B620-858B-A451-44FF-C74F867215C8}"/>
              </a:ext>
            </a:extLst>
          </p:cNvPr>
          <p:cNvGrpSpPr/>
          <p:nvPr/>
        </p:nvGrpSpPr>
        <p:grpSpPr>
          <a:xfrm>
            <a:off x="4327845" y="2887219"/>
            <a:ext cx="396000" cy="396000"/>
            <a:chOff x="1340479" y="1595390"/>
            <a:chExt cx="396000" cy="396000"/>
          </a:xfrm>
        </p:grpSpPr>
        <p:pic>
          <p:nvPicPr>
            <p:cNvPr id="48" name="Picture 47" descr="A red and green flag with white stripes&#10;&#10;Description automatically generated">
              <a:extLst>
                <a:ext uri="{FF2B5EF4-FFF2-40B4-BE49-F238E27FC236}">
                  <a16:creationId xmlns:a16="http://schemas.microsoft.com/office/drawing/2014/main" id="{D8ED8973-8B23-F27D-2AFC-AB8240212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44945" y="1599856"/>
              <a:ext cx="387068" cy="387068"/>
            </a:xfrm>
            <a:prstGeom prst="rect">
              <a:avLst/>
            </a:prstGeom>
          </p:spPr>
        </p:pic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1FDD600-AA09-D645-D780-E10215642512}"/>
                </a:ext>
              </a:extLst>
            </p:cNvPr>
            <p:cNvSpPr/>
            <p:nvPr/>
          </p:nvSpPr>
          <p:spPr>
            <a:xfrm>
              <a:off x="1340479" y="1595390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74048C-2AC3-AFC7-26AD-7923AEC5E17A}"/>
              </a:ext>
            </a:extLst>
          </p:cNvPr>
          <p:cNvGrpSpPr/>
          <p:nvPr/>
        </p:nvGrpSpPr>
        <p:grpSpPr>
          <a:xfrm>
            <a:off x="8293387" y="2887219"/>
            <a:ext cx="396000" cy="396000"/>
            <a:chOff x="1264279" y="1747273"/>
            <a:chExt cx="396000" cy="396000"/>
          </a:xfrm>
        </p:grpSpPr>
        <p:pic>
          <p:nvPicPr>
            <p:cNvPr id="51" name="Picture 50" descr="A red yellow and black striped circle with a bird in a circle&#10;&#10;Description automatically generated">
              <a:extLst>
                <a:ext uri="{FF2B5EF4-FFF2-40B4-BE49-F238E27FC236}">
                  <a16:creationId xmlns:a16="http://schemas.microsoft.com/office/drawing/2014/main" id="{970C4FDA-25A2-B81C-A02C-8440267AD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68745" y="1751739"/>
              <a:ext cx="387068" cy="387068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222B458-3048-29FB-A084-92C43CE877F2}"/>
                </a:ext>
              </a:extLst>
            </p:cNvPr>
            <p:cNvSpPr/>
            <p:nvPr/>
          </p:nvSpPr>
          <p:spPr>
            <a:xfrm>
              <a:off x="1264279" y="1747273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0405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D1958-BC00-121C-B1B3-488AAB8A3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6FEE21-A5E3-1480-81A4-F641C478B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3"/>
          <a:stretch>
            <a:fillRect/>
          </a:stretch>
        </p:blipFill>
        <p:spPr>
          <a:xfrm>
            <a:off x="9304382" y="6110497"/>
            <a:ext cx="1089026" cy="3678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9DB44B-8B8F-AAB8-6F11-BE68AAA5A8E6}"/>
              </a:ext>
            </a:extLst>
          </p:cNvPr>
          <p:cNvSpPr/>
          <p:nvPr/>
        </p:nvSpPr>
        <p:spPr>
          <a:xfrm>
            <a:off x="0" y="114300"/>
            <a:ext cx="289560" cy="822960"/>
          </a:xfrm>
          <a:prstGeom prst="rect">
            <a:avLst/>
          </a:prstGeom>
          <a:solidFill>
            <a:srgbClr val="B9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51D458-D610-EC8A-2730-4EEE0F01AB81}"/>
              </a:ext>
            </a:extLst>
          </p:cNvPr>
          <p:cNvSpPr txBox="1"/>
          <p:nvPr/>
        </p:nvSpPr>
        <p:spPr>
          <a:xfrm flipH="1">
            <a:off x="411477" y="68818"/>
            <a:ext cx="10980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DARE TO DREAM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71F1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Four Geographies Selected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D11D0EA-FBE8-C622-B02C-617B83614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83" y="6174576"/>
            <a:ext cx="1588310" cy="5896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A0A991-9D9E-34D5-A79F-7291118DC9EC}"/>
              </a:ext>
            </a:extLst>
          </p:cNvPr>
          <p:cNvSpPr/>
          <p:nvPr/>
        </p:nvSpPr>
        <p:spPr>
          <a:xfrm>
            <a:off x="0" y="1424308"/>
            <a:ext cx="12192000" cy="4547937"/>
          </a:xfrm>
          <a:prstGeom prst="rect">
            <a:avLst/>
          </a:prstGeom>
          <a:solidFill>
            <a:srgbClr val="FFFFFF">
              <a:lumMod val="9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14D2E7E-49A9-52B1-1DD7-948EB2A6C452}"/>
              </a:ext>
            </a:extLst>
          </p:cNvPr>
          <p:cNvGrpSpPr/>
          <p:nvPr/>
        </p:nvGrpSpPr>
        <p:grpSpPr>
          <a:xfrm>
            <a:off x="233199" y="1586024"/>
            <a:ext cx="11733618" cy="523930"/>
            <a:chOff x="-2062743" y="1566540"/>
            <a:chExt cx="14058227" cy="4244712"/>
          </a:xfrm>
          <a:solidFill>
            <a:srgbClr val="FFFFFF">
              <a:lumMod val="85000"/>
            </a:srgb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A177054-F182-AB3D-5988-5E9A3D4E7905}"/>
                </a:ext>
              </a:extLst>
            </p:cNvPr>
            <p:cNvSpPr/>
            <p:nvPr/>
          </p:nvSpPr>
          <p:spPr>
            <a:xfrm>
              <a:off x="8594356" y="1566540"/>
              <a:ext cx="3401128" cy="424471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1CF7ADC-3073-F943-6F64-51CA69DCD073}"/>
                </a:ext>
              </a:extLst>
            </p:cNvPr>
            <p:cNvSpPr/>
            <p:nvPr/>
          </p:nvSpPr>
          <p:spPr>
            <a:xfrm>
              <a:off x="5041989" y="1566540"/>
              <a:ext cx="3401128" cy="424471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7F36F1-2078-BC54-B74A-269EA56B74D3}"/>
                </a:ext>
              </a:extLst>
            </p:cNvPr>
            <p:cNvSpPr/>
            <p:nvPr/>
          </p:nvSpPr>
          <p:spPr>
            <a:xfrm>
              <a:off x="1489623" y="1566540"/>
              <a:ext cx="3401128" cy="424471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B1F125-2694-B9BE-5AFC-3D880645E61D}"/>
                </a:ext>
              </a:extLst>
            </p:cNvPr>
            <p:cNvSpPr/>
            <p:nvPr/>
          </p:nvSpPr>
          <p:spPr>
            <a:xfrm>
              <a:off x="-2062743" y="1566540"/>
              <a:ext cx="3401128" cy="4244712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48C662-B426-58F0-32CF-AE0504569333}"/>
              </a:ext>
            </a:extLst>
          </p:cNvPr>
          <p:cNvGrpSpPr/>
          <p:nvPr/>
        </p:nvGrpSpPr>
        <p:grpSpPr>
          <a:xfrm>
            <a:off x="233199" y="2278613"/>
            <a:ext cx="11733618" cy="3489096"/>
            <a:chOff x="-2062743" y="1566540"/>
            <a:chExt cx="14058227" cy="424471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9D0B66-B81B-19D6-ACFF-F33D53A82901}"/>
                </a:ext>
              </a:extLst>
            </p:cNvPr>
            <p:cNvSpPr/>
            <p:nvPr/>
          </p:nvSpPr>
          <p:spPr>
            <a:xfrm>
              <a:off x="8594356" y="1566540"/>
              <a:ext cx="3401128" cy="4244712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9578407-FBFA-53E7-33CD-95EE3B75539B}"/>
                </a:ext>
              </a:extLst>
            </p:cNvPr>
            <p:cNvSpPr/>
            <p:nvPr/>
          </p:nvSpPr>
          <p:spPr>
            <a:xfrm>
              <a:off x="4461839" y="1566540"/>
              <a:ext cx="3981278" cy="4244712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0681AC5-8989-749B-39E2-7D9E23307A44}"/>
                </a:ext>
              </a:extLst>
            </p:cNvPr>
            <p:cNvSpPr/>
            <p:nvPr/>
          </p:nvSpPr>
          <p:spPr>
            <a:xfrm>
              <a:off x="1489623" y="1566540"/>
              <a:ext cx="3401128" cy="4244712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A64699B-B5FF-DF90-B964-CDC403725631}"/>
                </a:ext>
              </a:extLst>
            </p:cNvPr>
            <p:cNvSpPr/>
            <p:nvPr/>
          </p:nvSpPr>
          <p:spPr>
            <a:xfrm>
              <a:off x="-2062743" y="1566540"/>
              <a:ext cx="3401128" cy="4244712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2CFF19-A2B1-091F-94AA-AB8E8A914AA5}"/>
              </a:ext>
            </a:extLst>
          </p:cNvPr>
          <p:cNvGrpSpPr/>
          <p:nvPr/>
        </p:nvGrpSpPr>
        <p:grpSpPr>
          <a:xfrm>
            <a:off x="280431" y="1626614"/>
            <a:ext cx="396000" cy="396000"/>
            <a:chOff x="1583479" y="1695461"/>
            <a:chExt cx="396000" cy="396000"/>
          </a:xfrm>
        </p:grpSpPr>
        <p:pic>
          <p:nvPicPr>
            <p:cNvPr id="18" name="Picture 17" descr="A circle with a green white and orange flag&#10;&#10;Description automatically generated">
              <a:extLst>
                <a:ext uri="{FF2B5EF4-FFF2-40B4-BE49-F238E27FC236}">
                  <a16:creationId xmlns:a16="http://schemas.microsoft.com/office/drawing/2014/main" id="{CCD1B38C-9B6D-CE28-40E5-5A2A0F64C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87945" y="1699927"/>
              <a:ext cx="387068" cy="387068"/>
            </a:xfrm>
            <a:prstGeom prst="rect">
              <a:avLst/>
            </a:pr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A22253-30EC-EAC7-1AD2-D7FC039FE7D2}"/>
                </a:ext>
              </a:extLst>
            </p:cNvPr>
            <p:cNvSpPr/>
            <p:nvPr/>
          </p:nvSpPr>
          <p:spPr>
            <a:xfrm>
              <a:off x="1583479" y="1695461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8BB315A-FE93-64C6-41BF-2FD807081006}"/>
              </a:ext>
            </a:extLst>
          </p:cNvPr>
          <p:cNvGrpSpPr/>
          <p:nvPr/>
        </p:nvGrpSpPr>
        <p:grpSpPr>
          <a:xfrm>
            <a:off x="5902008" y="1631080"/>
            <a:ext cx="396000" cy="396000"/>
            <a:chOff x="1340479" y="1595390"/>
            <a:chExt cx="396000" cy="396000"/>
          </a:xfrm>
        </p:grpSpPr>
        <p:pic>
          <p:nvPicPr>
            <p:cNvPr id="21" name="Picture 20" descr="A red and green flag with white stripes&#10;&#10;Description automatically generated">
              <a:extLst>
                <a:ext uri="{FF2B5EF4-FFF2-40B4-BE49-F238E27FC236}">
                  <a16:creationId xmlns:a16="http://schemas.microsoft.com/office/drawing/2014/main" id="{F5C42F6F-368A-586D-2887-D0424618D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4945" y="1599856"/>
              <a:ext cx="387068" cy="387068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BB23892-10D4-D8DD-980B-738ED619B457}"/>
                </a:ext>
              </a:extLst>
            </p:cNvPr>
            <p:cNvSpPr/>
            <p:nvPr/>
          </p:nvSpPr>
          <p:spPr>
            <a:xfrm>
              <a:off x="1340479" y="1595390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17FC209-EE2E-90B3-E49A-B386AA0770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8404" y="2507150"/>
            <a:ext cx="2446420" cy="267465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84D44878-D54E-C46E-6AB7-138175604005}"/>
              </a:ext>
            </a:extLst>
          </p:cNvPr>
          <p:cNvGrpSpPr/>
          <p:nvPr/>
        </p:nvGrpSpPr>
        <p:grpSpPr>
          <a:xfrm>
            <a:off x="9288404" y="1658216"/>
            <a:ext cx="396000" cy="396000"/>
            <a:chOff x="1264279" y="1747273"/>
            <a:chExt cx="396000" cy="396000"/>
          </a:xfrm>
        </p:grpSpPr>
        <p:pic>
          <p:nvPicPr>
            <p:cNvPr id="25" name="Picture 24" descr="A red yellow and black striped circle with a bird in a circle&#10;&#10;Description automatically generated">
              <a:extLst>
                <a:ext uri="{FF2B5EF4-FFF2-40B4-BE49-F238E27FC236}">
                  <a16:creationId xmlns:a16="http://schemas.microsoft.com/office/drawing/2014/main" id="{D08E0FEF-054B-E165-7667-EEB838363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8745" y="1751739"/>
              <a:ext cx="387068" cy="387068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7D24C6E-BBAC-AB8B-497D-C9C1AF2631B8}"/>
                </a:ext>
              </a:extLst>
            </p:cNvPr>
            <p:cNvSpPr/>
            <p:nvPr/>
          </p:nvSpPr>
          <p:spPr>
            <a:xfrm>
              <a:off x="1264279" y="1747273"/>
              <a:ext cx="396000" cy="396000"/>
            </a:xfrm>
            <a:prstGeom prst="ellipse">
              <a:avLst/>
            </a:prstGeom>
            <a:noFill/>
            <a:ln w="22225" cap="flat" cmpd="sng" algn="ctr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626F709-6D3E-1F2C-74BB-A05B50B0A7A8}"/>
              </a:ext>
            </a:extLst>
          </p:cNvPr>
          <p:cNvSpPr txBox="1"/>
          <p:nvPr/>
        </p:nvSpPr>
        <p:spPr>
          <a:xfrm>
            <a:off x="9861398" y="1665515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Uganda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Jinja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A8B0D4-DEC8-0484-C9EA-3CD0FFB5DF62}"/>
              </a:ext>
            </a:extLst>
          </p:cNvPr>
          <p:cNvSpPr txBox="1"/>
          <p:nvPr/>
        </p:nvSpPr>
        <p:spPr>
          <a:xfrm>
            <a:off x="6480414" y="1650603"/>
            <a:ext cx="2228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Kenya,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Taita Taveta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6B7388-6CC4-D2E2-F72D-EAC21842ABC5}"/>
              </a:ext>
            </a:extLst>
          </p:cNvPr>
          <p:cNvSpPr txBox="1"/>
          <p:nvPr/>
        </p:nvSpPr>
        <p:spPr>
          <a:xfrm>
            <a:off x="3355327" y="1671550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Kenya,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Migori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A35041-5AD7-A26C-9DFE-E283E01E1C3E}"/>
              </a:ext>
            </a:extLst>
          </p:cNvPr>
          <p:cNvSpPr txBox="1"/>
          <p:nvPr/>
        </p:nvSpPr>
        <p:spPr>
          <a:xfrm>
            <a:off x="695637" y="1652318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Côte d’Ivoire,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Gbêkê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E964C35-6915-94E2-6348-56A8374E6B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164" y="2555676"/>
            <a:ext cx="2665479" cy="257760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E7B4235-68E9-A1DD-EB69-35A3E5963E5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182"/>
          <a:stretch/>
        </p:blipFill>
        <p:spPr>
          <a:xfrm>
            <a:off x="4863318" y="2363804"/>
            <a:ext cx="2599609" cy="275650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4A732DF-0936-0F0B-5877-9ECF56C633CE}"/>
              </a:ext>
            </a:extLst>
          </p:cNvPr>
          <p:cNvSpPr txBox="1"/>
          <p:nvPr/>
        </p:nvSpPr>
        <p:spPr>
          <a:xfrm>
            <a:off x="216085" y="5329434"/>
            <a:ext cx="284725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4.9%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Country Population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EF9768-FEA3-167A-2C52-9198F1596D01}"/>
              </a:ext>
            </a:extLst>
          </p:cNvPr>
          <p:cNvSpPr txBox="1"/>
          <p:nvPr/>
        </p:nvSpPr>
        <p:spPr>
          <a:xfrm>
            <a:off x="3315868" y="5329433"/>
            <a:ext cx="284725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1.2%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Country Population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EFDD81-004F-4489-0180-CD7C05B7CB69}"/>
              </a:ext>
            </a:extLst>
          </p:cNvPr>
          <p:cNvSpPr txBox="1"/>
          <p:nvPr/>
        </p:nvSpPr>
        <p:spPr>
          <a:xfrm>
            <a:off x="6148198" y="5323137"/>
            <a:ext cx="284725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0.7%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Country Population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83676A-7858-682E-F853-B099F751605C}"/>
              </a:ext>
            </a:extLst>
          </p:cNvPr>
          <p:cNvSpPr txBox="1"/>
          <p:nvPr/>
        </p:nvSpPr>
        <p:spPr>
          <a:xfrm>
            <a:off x="9173451" y="5299730"/>
            <a:ext cx="284725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1.3%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of Country Population</a:t>
            </a:r>
          </a:p>
        </p:txBody>
      </p:sp>
    </p:spTree>
    <p:extLst>
      <p:ext uri="{BB962C8B-B14F-4D97-AF65-F5344CB8AC3E}">
        <p14:creationId xmlns:p14="http://schemas.microsoft.com/office/powerpoint/2010/main" val="7931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5E615-A204-ED68-BB04-0A7DDC56A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5AAA8CA2-BF76-458C-69E1-671BC4868E4C}"/>
              </a:ext>
            </a:extLst>
          </p:cNvPr>
          <p:cNvSpPr/>
          <p:nvPr/>
        </p:nvSpPr>
        <p:spPr>
          <a:xfrm flipV="1">
            <a:off x="0" y="4747879"/>
            <a:ext cx="12192000" cy="5896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1B8F11-7D1A-17B3-5223-CAB38495B5C3}"/>
              </a:ext>
            </a:extLst>
          </p:cNvPr>
          <p:cNvSpPr/>
          <p:nvPr/>
        </p:nvSpPr>
        <p:spPr>
          <a:xfrm>
            <a:off x="0" y="1928809"/>
            <a:ext cx="12192000" cy="2725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0A768D-F667-06E3-81A7-2D53E4265A97}"/>
              </a:ext>
            </a:extLst>
          </p:cNvPr>
          <p:cNvSpPr txBox="1"/>
          <p:nvPr/>
        </p:nvSpPr>
        <p:spPr>
          <a:xfrm>
            <a:off x="461374" y="4825245"/>
            <a:ext cx="11121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1" u="none" strike="noStrike" kern="0" cap="none" spc="0" normalizeH="0" baseline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question is no longer “what to do” — but “how fast can we scale it?”</a:t>
            </a:r>
            <a:endParaRPr kumimoji="0" lang="en-US" sz="2000" b="0" i="1" u="none" strike="noStrike" kern="0" cap="none" spc="0" normalizeH="0" baseline="0" noProof="0" dirty="0">
              <a:ln>
                <a:noFill/>
              </a:ln>
              <a:solidFill>
                <a:srgbClr val="B92A35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BCED1C-9248-AD4B-B4FF-7F93C44BB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43"/>
          <a:stretch>
            <a:fillRect/>
          </a:stretch>
        </p:blipFill>
        <p:spPr>
          <a:xfrm>
            <a:off x="9304382" y="6110497"/>
            <a:ext cx="1089026" cy="3678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2244F7-6BC2-8388-FD16-713B08F7864C}"/>
              </a:ext>
            </a:extLst>
          </p:cNvPr>
          <p:cNvSpPr/>
          <p:nvPr/>
        </p:nvSpPr>
        <p:spPr>
          <a:xfrm>
            <a:off x="0" y="114300"/>
            <a:ext cx="289560" cy="822960"/>
          </a:xfrm>
          <a:prstGeom prst="rect">
            <a:avLst/>
          </a:prstGeom>
          <a:solidFill>
            <a:srgbClr val="B9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8D65C0-C63B-9AC0-BC5A-C94433F8B50C}"/>
              </a:ext>
            </a:extLst>
          </p:cNvPr>
          <p:cNvSpPr txBox="1"/>
          <p:nvPr/>
        </p:nvSpPr>
        <p:spPr>
          <a:xfrm flipH="1">
            <a:off x="411477" y="68818"/>
            <a:ext cx="10980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DARE TO DREAM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71F1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Conclusions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BD6FB4-D19C-247F-FE4C-454C6BD14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83" y="6174576"/>
            <a:ext cx="1588310" cy="589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9A4729-B251-6F27-1D2A-70F557786E7F}"/>
              </a:ext>
            </a:extLst>
          </p:cNvPr>
          <p:cNvSpPr txBox="1"/>
          <p:nvPr/>
        </p:nvSpPr>
        <p:spPr>
          <a:xfrm>
            <a:off x="144780" y="2111243"/>
            <a:ext cx="3961973" cy="1184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A validated roadmap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39 experts, multi-country alignment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One integrated framework across all levels of care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ECD875-D2FF-EE63-DFD2-D0899D0B776A}"/>
              </a:ext>
            </a:extLst>
          </p:cNvPr>
          <p:cNvSpPr txBox="1"/>
          <p:nvPr/>
        </p:nvSpPr>
        <p:spPr>
          <a:xfrm>
            <a:off x="4185434" y="2111243"/>
            <a:ext cx="4218826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Coordination Drive Impact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From fragmented initiatives → coordinated continuum of care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Built on existing health systems and MoH leadership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812A8B-4F1C-1A04-848C-6DACA1DB5DA7}"/>
              </a:ext>
            </a:extLst>
          </p:cNvPr>
          <p:cNvSpPr txBox="1"/>
          <p:nvPr/>
        </p:nvSpPr>
        <p:spPr>
          <a:xfrm>
            <a:off x="8311794" y="2111242"/>
            <a:ext cx="3922847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92A35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Now is the Time to Scale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Countries committed (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MoUs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signed)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Implementation geographies identified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PPPs unlock sustainable financing in declining ODA context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7342BC-F7C2-F43B-B4C0-04047E88680B}"/>
              </a:ext>
            </a:extLst>
          </p:cNvPr>
          <p:cNvSpPr txBox="1"/>
          <p:nvPr/>
        </p:nvSpPr>
        <p:spPr>
          <a:xfrm>
            <a:off x="289560" y="3853077"/>
            <a:ext cx="396197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Strong agreement on relevance and feasibility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F7BCB8-5C0A-7287-31BB-56D126EE4065}"/>
              </a:ext>
            </a:extLst>
          </p:cNvPr>
          <p:cNvSpPr txBox="1"/>
          <p:nvPr/>
        </p:nvSpPr>
        <p:spPr>
          <a:xfrm>
            <a:off x="4330214" y="3853077"/>
            <a:ext cx="381719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Impact comes from connection, not isolated interventions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5621D1-E7FD-9F0C-17A7-B7DE0A82501C}"/>
              </a:ext>
            </a:extLst>
          </p:cNvPr>
          <p:cNvSpPr txBox="1"/>
          <p:nvPr/>
        </p:nvSpPr>
        <p:spPr>
          <a:xfrm>
            <a:off x="8456574" y="3853076"/>
            <a:ext cx="36299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Everything is in place to move from pilots to national scale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113EC4C-8380-18DC-08BB-BF81CF6E706A}"/>
              </a:ext>
            </a:extLst>
          </p:cNvPr>
          <p:cNvCxnSpPr/>
          <p:nvPr/>
        </p:nvCxnSpPr>
        <p:spPr>
          <a:xfrm>
            <a:off x="4106753" y="1489753"/>
            <a:ext cx="0" cy="3226085"/>
          </a:xfrm>
          <a:prstGeom prst="line">
            <a:avLst/>
          </a:prstGeom>
          <a:ln w="857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F12775-DCB1-B9F0-19BF-ABA5ED1F49B9}"/>
              </a:ext>
            </a:extLst>
          </p:cNvPr>
          <p:cNvCxnSpPr/>
          <p:nvPr/>
        </p:nvCxnSpPr>
        <p:spPr>
          <a:xfrm>
            <a:off x="8183881" y="1488308"/>
            <a:ext cx="0" cy="3226085"/>
          </a:xfrm>
          <a:prstGeom prst="line">
            <a:avLst/>
          </a:prstGeom>
          <a:ln w="857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972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2700</TotalTime>
  <Words>407</Words>
  <Application>Microsoft Office PowerPoint</Application>
  <PresentationFormat>Widescreen</PresentationFormat>
  <Paragraphs>70</Paragraphs>
  <Slides>5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Terumo Blood and Cell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Owino, Rita</dc:creator>
  <cp:lastModifiedBy>Owino, Rita</cp:lastModifiedBy>
  <cp:revision>1</cp:revision>
  <dcterms:created xsi:type="dcterms:W3CDTF">2026-08-03T10:11:41Z</dcterms:created>
  <dcterms:modified xsi:type="dcterms:W3CDTF">2026-08-05T07:11:44Z</dcterms:modified>
</cp:coreProperties>
</file>